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ink/ink7.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2.xml" ContentType="application/inkml+xml"/>
  <Override PartName="/ppt/notesSlides/notesSlide21.xml" ContentType="application/vnd.openxmlformats-officedocument.presentationml.notesSlide+xml"/>
  <Override PartName="/ppt/ink/ink13.xml" ContentType="application/inkml+xml"/>
  <Override PartName="/ppt/notesSlides/notesSlide22.xml" ContentType="application/vnd.openxmlformats-officedocument.presentationml.notesSlide+xml"/>
  <Override PartName="/ppt/ink/ink14.xml" ContentType="application/inkml+xml"/>
  <Override PartName="/ppt/notesSlides/notesSlide23.xml" ContentType="application/vnd.openxmlformats-officedocument.presentationml.notesSlide+xml"/>
  <Override PartName="/ppt/ink/ink15.xml" ContentType="application/inkml+xml"/>
  <Override PartName="/ppt/notesSlides/notesSlide24.xml" ContentType="application/vnd.openxmlformats-officedocument.presentationml.notesSlide+xml"/>
  <Override PartName="/ppt/ink/ink16.xml" ContentType="application/inkml+xml"/>
  <Override PartName="/ppt/notesSlides/notesSlide25.xml" ContentType="application/vnd.openxmlformats-officedocument.presentationml.notesSlide+xml"/>
  <Override PartName="/ppt/ink/ink17.xml" ContentType="application/inkml+xml"/>
  <Override PartName="/ppt/notesSlides/notesSlide26.xml" ContentType="application/vnd.openxmlformats-officedocument.presentationml.notesSlide+xml"/>
  <Override PartName="/ppt/ink/ink18.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9.xml" ContentType="application/inkml+xml"/>
  <Override PartName="/ppt/notesSlides/notesSlide29.xml" ContentType="application/vnd.openxmlformats-officedocument.presentationml.notesSlide+xml"/>
  <Override PartName="/ppt/ink/ink20.xml" ContentType="application/inkml+xml"/>
  <Override PartName="/ppt/notesSlides/notesSlide30.xml" ContentType="application/vnd.openxmlformats-officedocument.presentationml.notesSlide+xml"/>
  <Override PartName="/ppt/ink/ink21.xml" ContentType="application/inkml+xml"/>
  <Override PartName="/ppt/ink/ink22.xml" ContentType="application/inkml+xml"/>
  <Override PartName="/ppt/notesSlides/notesSlide31.xml" ContentType="application/vnd.openxmlformats-officedocument.presentationml.notesSlide+xml"/>
  <Override PartName="/ppt/ink/ink23.xml" ContentType="application/inkml+xml"/>
  <Override PartName="/ppt/notesSlides/notesSlide32.xml" ContentType="application/vnd.openxmlformats-officedocument.presentationml.notesSlide+xml"/>
  <Override PartName="/ppt/ink/ink24.xml" ContentType="application/inkml+xml"/>
  <Override PartName="/ppt/notesSlides/notesSlide33.xml" ContentType="application/vnd.openxmlformats-officedocument.presentationml.notesSlide+xml"/>
  <Override PartName="/ppt/ink/ink25.xml" ContentType="application/inkml+xml"/>
  <Override PartName="/ppt/notesSlides/notesSlide34.xml" ContentType="application/vnd.openxmlformats-officedocument.presentationml.notesSlide+xml"/>
  <Override PartName="/ppt/ink/ink26.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27.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28.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66"/>
  </p:notesMasterIdLst>
  <p:handoutMasterIdLst>
    <p:handoutMasterId r:id="rId67"/>
  </p:handoutMasterIdLst>
  <p:sldIdLst>
    <p:sldId id="1836" r:id="rId2"/>
    <p:sldId id="361" r:id="rId3"/>
    <p:sldId id="457" r:id="rId4"/>
    <p:sldId id="1883" r:id="rId5"/>
    <p:sldId id="459" r:id="rId6"/>
    <p:sldId id="461" r:id="rId7"/>
    <p:sldId id="1772" r:id="rId8"/>
    <p:sldId id="485" r:id="rId9"/>
    <p:sldId id="1838" r:id="rId10"/>
    <p:sldId id="487" r:id="rId11"/>
    <p:sldId id="488" r:id="rId12"/>
    <p:sldId id="489" r:id="rId13"/>
    <p:sldId id="490" r:id="rId14"/>
    <p:sldId id="388" r:id="rId15"/>
    <p:sldId id="491" r:id="rId16"/>
    <p:sldId id="1840" r:id="rId17"/>
    <p:sldId id="1851" r:id="rId18"/>
    <p:sldId id="1849" r:id="rId19"/>
    <p:sldId id="390" r:id="rId20"/>
    <p:sldId id="391" r:id="rId21"/>
    <p:sldId id="493" r:id="rId22"/>
    <p:sldId id="1843" r:id="rId23"/>
    <p:sldId id="494" r:id="rId24"/>
    <p:sldId id="749" r:id="rId25"/>
    <p:sldId id="1852" r:id="rId26"/>
    <p:sldId id="1853" r:id="rId27"/>
    <p:sldId id="1854" r:id="rId28"/>
    <p:sldId id="1885" r:id="rId29"/>
    <p:sldId id="1855" r:id="rId30"/>
    <p:sldId id="1845" r:id="rId31"/>
    <p:sldId id="700" r:id="rId32"/>
    <p:sldId id="394" r:id="rId33"/>
    <p:sldId id="702" r:id="rId34"/>
    <p:sldId id="397" r:id="rId35"/>
    <p:sldId id="464" r:id="rId36"/>
    <p:sldId id="399" r:id="rId37"/>
    <p:sldId id="400" r:id="rId38"/>
    <p:sldId id="1858" r:id="rId39"/>
    <p:sldId id="1865" r:id="rId40"/>
    <p:sldId id="1866" r:id="rId41"/>
    <p:sldId id="1861" r:id="rId42"/>
    <p:sldId id="1860" r:id="rId43"/>
    <p:sldId id="1862" r:id="rId44"/>
    <p:sldId id="1864" r:id="rId45"/>
    <p:sldId id="750" r:id="rId46"/>
    <p:sldId id="1773" r:id="rId47"/>
    <p:sldId id="1774" r:id="rId48"/>
    <p:sldId id="404" r:id="rId49"/>
    <p:sldId id="1867" r:id="rId50"/>
    <p:sldId id="470" r:id="rId51"/>
    <p:sldId id="1868" r:id="rId52"/>
    <p:sldId id="1886" r:id="rId53"/>
    <p:sldId id="1869" r:id="rId54"/>
    <p:sldId id="1870" r:id="rId55"/>
    <p:sldId id="1871" r:id="rId56"/>
    <p:sldId id="471" r:id="rId57"/>
    <p:sldId id="1847" r:id="rId58"/>
    <p:sldId id="732" r:id="rId59"/>
    <p:sldId id="1873" r:id="rId60"/>
    <p:sldId id="1874" r:id="rId61"/>
    <p:sldId id="472" r:id="rId62"/>
    <p:sldId id="1875" r:id="rId63"/>
    <p:sldId id="421" r:id="rId64"/>
    <p:sldId id="415" r:id="rId6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3" autoAdjust="0"/>
    <p:restoredTop sz="79384" autoAdjust="0"/>
  </p:normalViewPr>
  <p:slideViewPr>
    <p:cSldViewPr>
      <p:cViewPr varScale="1">
        <p:scale>
          <a:sx n="99" d="100"/>
          <a:sy n="99" d="100"/>
        </p:scale>
        <p:origin x="1296" y="184"/>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4/10/25</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23019 8246 8184,'0'-23'0,"0"4"0,2 5-223,2 5-52,-2-4 0,11 12 409,-4-4 0,4 3 35,1 2 1,2 0 66,3 0 0,3-1-87,6-4 1,2 3 142,3-2 1,4-3-106,5 3 1,7-8 9,3 3 1,4 1 56,1-1 1,4 1-39,1-2 0,4 2-479,-4 4 0,6 2 332,-2-3 0,8 5-219,2 5 0,0-2 71,-5 7 0,2-7 140,3 2 1,1 1-120,-37-4 0,1 1 0,0-1 0,0 0-155,34-2 0,6 0 229,-5 0 1,0 0-30,-5 0 0,-5 0 132,0 0 0,1 2-36,4 3 0,0-4-31,0 4 0,-1 1-46,-4-1 1,5 0 0,0-5 1,5 0-9,5 0 1,-40 0-1,0 0-12,35 0 1,1 0 26,-1 0 1,-4 0-10,4 0 0,-3 0 4,-2 0 1,0 0 17,0 0 0,-1 0 4,-4 0 0,-3 0-23,-6 0 1,2 0 1,2 0 1,2 0-1,4 0 0,1 0-2,-7 0 0,7 0 66,-1 0 1,4 0-58,4 0 0,4-2-192,-36 0 0,0-1 0,0 2 0,1-1 183,1-2 1,0-1 0,-4 2 0,0 1-11,1-3 1,1 1 0,-2 2 0,0 0 0,2 0 1,0 0-1,-1-1 1,1-1-3,0 2 1,-1 0 0,37-8 52,-3 5 0,-2-1-2,2 1 1,0 2-15,-33-2 0,-1 1 1,34 1 73,-36 0 0,1 1 1,36 0-105,-6 2 0,3-4-221,-7-1 1,1 0 101,-2 5 1,2 0 79,-6 0 1,5-5-21,0 1 1,-4-6 41,-1 5 1,-6-4-54,-3 4 0,2-4 40,-3 4 1,2-5 21,-2 6 1,2-6 111,-7 6 0,0-3 171,-4 2 1,-5 4-233,0-4 0,-5 2 246,5-2 1,-5 4-341,5-4 0,-5 3 244,5 2 0,-5 0-387,5 0 1,-5 0 159,5 0 1,-5-1-60,5-4 0,-6-1-24,1-4 0,-3-2 43,-1 2 0,-1-7 113,0-2 0,1-2-25,-1 2 1,1-3 156,-1-6 1,5 4-51,1 0 0,5 1 140,-1-6 0,5 1-194,4-1 1,2 6 0,3-1 0,2 5-58,-7-5 1,7 5-15,-2-4 1,-3 5-23,-2-1 0,2-1 2,-1 1 0,4 0-27,-5 5 1,1-1 23,-6 1 0,-1-2-8,-3-3 0,2 2 24,-7-7 0,-1 7 6,-9-2 1,-1-1 0,-3 1 0,-4-7 0,-1 3 1,-2-6-1,-7-4 0,0 1 0,-5-5 0,-6-6 0,-4-5 1,-3 0 18,-1 0 1,2 2 1,2-6 0,-2 2 33,2-2 1,-3 3 133,-1 6 1,-2-1-126,-3-4 0,2 4 39,-7-3 1,-1 1 6,-8-2 1,-5 4-196,-9-3 1,-4-2 141,-6 2 0,25 20 0,-1 1-215,-2 2 0,-1 1 0,-2-2 1,-1 1 199,-3 0 0,-1 1 1,-6 0-1,0 1-80,-3-1 1,-1-1 0,1 1 0,-1 0-226,-2 0 1,1-1 0,4 2 0,2 0 257,-2-2 1,0 0-1,3 2 1,-1 2 4,1 0 1,0 2 0,0 0-1,2 1-222,2 2 0,1 1 0,-4 1 0,0 0 195,-1 1 1,-1 0 0,-3-2 0,-1 1-62,1 1 0,-2 0 0,-2 2 0,0 0 39,0 0 1,1 1 0,-4 0-1,-1 0-164,0 0 0,-1 0 1,-4 1-1,-1 0 169,1-2 1,0 1-1,-5 0 1,-1 0-201,-1 0 1,0-1-1,-4 2 1,-1 1 172,23 0 0,0 1 1,-2 0-1,0 0 1,-1 1-1,0 0 18,-1 0 1,0 0 0,0 1 0,1-1 0,-1-1 0,1 1 6,2-1 1,0-1-1,1 1 1,-23-2 0,0 0 9,1-1 1,-1-1-1,1 2 1,1 0-54,3 1 1,0 0 0,3 3 0,2 0 16,4 1 0,1 2 1,-1 0-1,-1 2-6,-3 0 0,-1 2 0,-3 3 0,0 1 0,-4 2 1,1 1 0,-2 2 0,1 1 27,1-1 0,-1 0 1,-3 2-1,-2 0-64,24-3 1,0 1 0,-1-2-1,-1 1 1,-1-2 0,1 1 102,0 1 1,0 1 0,0-1 0,0-1 0,-1 0 0,1 0-43,3-1 1,1 0-1,-1 1 1,-3 1 0,-1 1-1,1 0 50,0 0 0,0 1 0,0 0 0,-1 0 0,-1 1 0,1 0 55,2 0 1,1 0 0,0 0-1,-1 1 1,0-1 0,0 0-22,4 0 0,0 0 0,0 1 0,-23 9 0,0 1 51,-1 0 1,0 2-1,4 0 1,2 1-52,3 0 0,1 1 0,2 0 0,2 0 3,4 2 1,2 0 0,0 0 0,0 1-14,1 1 0,1 1 0,-2 2 0,1 2 12,3-3 0,0 1 0,3 3 0,2 2-28,3-1 1,3 1 0,-1 4 0,3 2-4,0 2 1,2 1 0,1 0 0,1 0-3,-1 1 1,1 2 0,0 0-1,2 1-47,4 0 0,1 1 1,0 3-1,2 1-92,4 0 0,2 1 0,1-3 0,1-1 57,1-1 1,1-1-1,4 1 1,1-1 16,1 3 0,1 0 1,1-4-1,1 0 143,2-3 1,1-1 0,1-2 0,1-2-106,3-4 1,3-1-1,2 1 1,2 0 52,16 35 1,-10-38 0,2-1-127,22 35 1,6-8 56,-17-32 0,3-2 0,1-3 0,3 0 91,0-1 1,3 0-1,2-2 1,2-1 119,6 4 1,1-2 0,-1-2 0,1-2-44,3 1 1,2-1 0,3-1 0,2-2 101,1-1 0,0-1 1,4-1-1,1 0-122,2 2 0,0-1 0,2-2 1,0-2-101,3 0 1,0-1 0,3-1 0,-1-1 30,0 3 1,1 0-1,-20-5 1,0-1 0,1 0 7,2 2 1,0 0-1,0 0 1,-1-3 0,1-2-1,0 1-105,3 1 1,0 0-1,0 0 1,2-3-1,-1 0 1,1 0 104,0 1 1,-1 0 0,1 0 0,3-1-1,0-1 1,1-1 0,0 2 0,1 0 1,-1-1-1,-1 0 1,-1-1-1,1 1-13,1-1 1,1 0-1,-1 0 1,0 0-1,-1 0 1,0 0-10,1 0 1,1 0-1,-1 0 1,1 0-1,0 0 1,0 0-35,1 0 1,0 0 0,0 0 0,-4 0 0,0 0-1,0 0 24,0 0 1,-1 0 0,0 0-1,-1 0 1,1 0 0,-2 0-39,0 0 1,-1 0-1,-1 0 1,1 0-1,-1 0 1,1 0 31,0 0 1,1 0 0,-2 0 0,-4 0 0,0 1 0,-1-1-170,2 2 1,-1 0 0,0-1 0,21 0 0,0 0 114,2 1 1,0 0 0,0-1-1,-1 0-101,4-1 1,-1 0 0,-7 0-1,0-2 7,-2 0 1,0 0 0,-2 0 0,1-1 71,-1-4 1,-1 0-1,-3 1 1,0-1 19,-1-4 1,0-2 0,-5 4 0,-1-1 29,-1-1 1,-1-1 0,1 0 0,0 0 51,-2-2 1,-1 0-1,-3-1 1,-1 1 100,0 0 0,0 0 0,-7 2 1,-1 2-13,1 0 0,-1 1 0,33-7 596,-4 2 0,-2 1-640,-7 4 1,-7 1-165,-8 3 0,-7 3 838,-2-2 0,-7 2-826,3 2 1,-11-2 647,-4-2 1,-3 2-584,-2-3 1,-6 2 442,-3-2 1,-2 4-105,2-4-104,-4 4 0,6-1-71,-7-3-182,0 4 35,0-6-163,0 1 0,0 3-163,0-7-255,-7 7 231,0-9 0,-12 5-251,0-2 1,-7 3-54,3 6 647,-4 0 0,-34-11 0,-14-4 0,21 5 0,-1-1 0,1 1 0</inkml:trace>
  <inkml:trace contextRef="#ctx0" brushRef="#br0">11033 6099 7946,'-9'-14'-509,"-1"-1"1,7 6 1276,-1-1-656,2 7-71,2-9-55,0 10 0,2-4-200,2 6 1,4 0 150,6 0 1,5 0 119,0 0 0,5 0 45,-5 0 0,8 0-14,1 0 0,2-2 132,8-3 0,2 4-154,7-4 0,-1 4 20,6 1 1,5 0-179,5 0 1,10 0 148,-1 0 1,5 0-395,0 0 0,4 0 311,-35 0 1,1 0 0,-1 0 0,1 0-11,1 0 1,1 0 0,1 0 0,0 0 25,-2 0 1,1 0 0,-2 0-1,1 0-1,0 0 0,1 0 0,0-1 0,2 0 9,-1-1 0,1-1 1,-1 2-1,-2 1 3,-4-3 0,0 1 0,0 1 0,1 0 33,1 1 0,0 0 0,0 0 0,0 0 2,0 0 1,0 0 0,1 0-1,-1 0 6,-2 1 1,0-2-1,1-1 1,2 0 8,1-1 0,1 1 1,2-1-1,-1 1-23,-4 2 0,0 0 0,1 0 0,0 0-3,30 0 0,-35-2 1,0-1-83,-1 1 0,0 0 0,1-1 0,-1 1 79,36 2 1,-4-2-6,-15-2 1,0 2 7,-14-3 0,1 2-19,-11-2 0,-6 4 148,-8-4 92,-3 3 1,-8 1 243,-4-4-63,-2 4 0,-13-6-376,-3 7 1,-15-4 151,1-1 0,-16 0-275,-4 5 0,-12 0 107,-6 0 0,-8 0-274,-2 0 0,35 1 0,0 0 321,0 1 0,1 0 0,-2-1 1,0 0-63,0 1 1,-1 1 0,-2 0 0,-2 0-4,0-1 0,0 1 1,-2 2-1,0 1-13,-1-1 1,0-1 0,-2 0 0,0 0-215,0 1 1,0 0-1,-6-3 1,0 0 243,1 3 0,1 0 1,-1-3-1,1-1-3,2 1 1,-1 1-1,5-2 1,-1-1 1,2 0 1,-1 0 0,-2 0 0,0 0-10,2 0 1,0 0 0,1 0 0,0 0-20,1 0 0,1 0 0,3 0 1,0 0 6,-1 0 0,0 0 0,2 0 0,0 0-159,-37 0 0,2-4 202,7-1 0,2-1 2,3 1 1,4 3-30,10-3 0,9 2-1,10-1 0,8 2-4,1-3 1,11-1 655,-1 1-641,9 0 1,1 5 386,8 0 1,1 0-591,9 0 1,5-1 426,14-4 1,5 4-264,10-4 1,4-1-11,10 1 0,-2 0-187,6 5 0,2-5 135,8 1 1,-8-1-106,3 5 1,-3 0 64,3 0 1,3 0 46,7 0 1,-6 1-222,-32 2 0,0-1 0,37 0 249,-40 0 0,1 0 0,0 0 0,0 0 1,35 2 1,-2 0-221,-8 5 0,-2-6 218,-8 2 1,-5 1 10,-4-1 0,-10 1 13,-9-1 187,-6-3-221,-14 4 0,-3-6 514,-10 0 0,-9 0-436,-10 0 0,-15 0-41,-9 0 1,-12 0 13,-6 0 0,-5 0-63,-5 0 0,-3 0 100,37 0 1,-1 0 0,0 0 0,0 0-109,1 0 1,-1 0-1,-2 0 1,-1 0 134,-2 0 0,1 0 1,-3 0-1,-1 0 83,-4 0 1,1 0 0,2 0 0,1 0-250,-3 0 0,-1 0 1,2 0-1,0 0 166,3 0 0,1 0 1,-2 0-1,0 0 45,6 0 0,0 0 0,-35 0-126,14 0 0,5 0 110,19 0 0,4 0 544,14 0-664,10 0 1,14 0 399,9 0 1,20 0-493,14 0 1,13 0 9,20 0 1,-32-1 0,1 0 30,6-1 0,2 0 0,4-2 0,3 0 7,8-3 1,1-1 0,2 1 0,1 0-313,3 0 0,1 0 0,-20 2 0,0 1 0,1-1 295,1 0 1,0 0-1,2 1 1,3-1 0,1 0-1,1 0 42,6 1 1,1-1 0,-1 0 0,-6 1 0,-1-1 0,1 2-808,0-1 0,0 0 0,-1 2 841,-4 3 0,-2 2 0,0-1 0,22 1 0,-1 1 0,-1 4 0,0 3 0</inkml:trace>
  <inkml:trace contextRef="#ctx0" brushRef="#br0">3228 12994 8415,'-6'-8'-1783,"4"2"1330,-11 6 414,12-7 116,-12 6-41,12-6 0,-7 7 238,3 0-105,3-6-82,-4 4 0,4-5 127,-2 2 262,2 3-134,-4-10 73,6 10-464,0-11 115,0 12 1,3-5-87,6 6 1,2 0 25,13 0 1,1 0-23,9 0 1,7 0 41,6 0 0,7 0-16,-2 0 1,8 0 9,2 0 0,5-7-170,0-2 0,2 1 232,2-2 0,-6 1 6,-3-5 0,-5 4-37,-5 1 0,-5 1-62,-9-2 0,-5 4-4,-9 6 1,-8 0-75,-7 0 0,-6 2-235,2 2 0,-10-1 189,-4 7 1,-4-1-67,-1 6 1,-5-6 159,0 1 0,0-6 41,5 6 0,19-20 0,4 1 0</inkml:trace>
  <inkml:trace contextRef="#ctx0" brushRef="#br0">6882 12866 8380,'14'-6'3,"-6"-2"1,-5-2 209,-12 1 0,-7 6-233,-13-2 1,-7 3-414,-7 2 0,-10 0 353,-9 0 0,-12 0-246,-2 0 1,32 0-1,0 0 387,-4 0 0,1 0 0,-1 0 0,-1 0-6,2 0 1,0 0 0,0 0 0,2 0-26,2 1 1,1-2 0,-1-1 0,0-1 78,1 1 1,-1 0 0,-1-1 0,0 1-131,1 2 1,0 0-1,0 0 1,-1 0 92,-31 0 1,34 2 0,1 1 31,-36 1 1,-3 1-136,8-5 1,8 0 170,11 0 1,12 0 116,2 0 2,19 0 197,7 0 0,20 0-397,6 0 0,13 2 294,11 3 1,9-2-445,5 6 0,10-4-18,4 4 0,4-5-54,1 0 1,0 3-1,0-3 0,8 1 154,-37-5 0,1 0 0,0 0 0,0-2-6,2 1 0,0-2 0,-5-1 0,0 0 48,36-10 1,-3-7 129,-2-3 0,-19 2-120,-9-1 0,-18 5 10,-11-1 0,-9 8 16,-15 2 0,-9 6-193,-19-2 0,-1 3-262,-13 2 0,0 7 194,-5 2 0,6-1-121,4 1 1,3 1-35,1 4 0,5 5-636,0 0 983,7 6 0,-9-7 0,7 9 0,1 7 0,2 9 0</inkml:trace>
  <inkml:trace contextRef="#ctx0" brushRef="#br0">10365 13150 8396,'29'0'-767,"5"-1"0,3-3 499,-1 0 1,5-1 337,-3 5 0,5-2-37,4-2 0,4 2-4,5-3 1,8 4-46,2 1 0,4 0-171,1 0 1,-31 0-1,2 0 197,0 0 0,1 0 0,1 0 1,1 0-8,-3 0 1,1 0 0,0 0 0,-1 0 0,1 0 0,-1 0 0,6 0 0,-1 0 28,0 0 1,1 0-1,3-2 1,1-1-235,-2 1 1,-1-1 0,1 0-1,0 0 257,1 0 1,2 1 0,3 1 0,0 1 78,1-2 0,0-1 0,4 0 0,0 0-25,-2 0 1,0 1 0,4-3 0,0 0-347,1 3 1,0 0 0,5-4 0,0 1 318,2 0 1,0 0-1,2 2 1,-1 0-382,-3 0 1,0 1 0,2 1-1,0 0 330,2 1 0,1 0 0,2 0 0,1 0-36,1 0 1,1 0 0,-2 0-1,0 0-88,-3 0 0,-1 0 0,3 3 0,0-1 66,4 0 1,1 1 0,-5 0 0,0 0-50,0 0 1,-1-1 0,-1-1 0,-1 0 46,1 1 0,-1 0 0,3 0 0,0-1 8,5 2 1,-1-1-1,-6-1 1,-1 0 57,0 1 1,1 1 0,-3-2 0,0-1-23,2 0 1,1 0 0,-4 0 0,0 0 69,4 0 1,-1 0-1,-5 0 1,0 0-61,3 0 0,0 0 0,-4 0 1,-1 0 8,0 0 0,1 0 0,1 0 0,1 0-170,2 0 0,0 0 0,-3 0 0,-1 0 161,-1 0 1,0 0 0,0 0 0,-2-1-61,-2-2 0,-1 1 0,2 1 0,1 0 13,0-1 0,0-1 0,-6 2 0,0 1-31,0 0 0,-2 0 0,-1 0 0,1 0 22,0 0 0,2 0 0,1 0 1,0 0 17,0 0 1,0 0-1,-2-2 1,-1-1 4,-4 1 1,0-1 0,-1 0 0,-1 0 92,0 0 1,0 1 0,-1 2-1,1-1-88,0-1 0,0-1 1,-4 1-1,1 1 4,-2-2 0,0 1 1,1 1-1,1 1 1,0-2 1,1-1 0,1-1 0,0 0 3,1-1 0,-1 0 1,-4 2-1,-1 0 38,-1 1 0,-1-1 1,-1 0-1,0 0-29,2 1 1,0-1 0,0 0 0,0 0 4,3 0 1,-2 1-1,37 1 7,-41-1 0,1-1 1,38-3 5,-4 1 0,-34 2 0,1 1 35,38 2 1,-1-1-20,-38-2 0,-1 1 1,34 0-28,2-2 1,-2 2 0,2 2 0,-2 0-19,7 0 0,-1 0-5,-37 0 0,-1 0 0,39 0-8,0 0 1,-6 0 0,6 0 1,-5 0-11,4 0 0,-2 0 59,-35 0 0,-1 0 1,29 0 19,5 0 0,-2 0-19,2 0 1,2 0 11,-3 0 1,-2-5-70,3 0 0,-8 1 511,-2 4 1,-3 0-479,8 0 1,-9 0-58,4 0 0,-1 0-12,-3 0 1,1 0 13,-1 0 0,-15 0-21,0 0 1,-7 0 640,-2 0 1,-2 0-598,-3 0 1,-7 0 585,2 0 0,-7 0-574,2 0 1,-1 0 367,2 0 1,1 0-381,-6 0 1,0 0 175,-5 0 0,5 0-214,0 0 0,0 0-266,-4 0 159,-1 0 76,0 0 123,0 0-34,-6 0 0,-2-2 38,-6-3 31,0 4 28,0-12-93,0 12-8,-6-12-200,4 11 67,-4-4 0,5 6-583,-4 0 510,3 0 0,-10 0-96,2 0 0,2 6 300,-1 4 0,-58 21 0,25-12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13308 7194 8339,'0'-15'-521,"-1"-1"1,-2-1 722,-2-2 0,0-1 202,5 1 0,0 3-363,0-3 0,-5 3 25,1 2 1,-1 4-465,5 1 288,-7 6 0,0-8-210,-8 6 1,0 0 240,-4 5 0,1 5-45,-5 0 0,-1 6 205,-5-2 1,-5 4-39,-4 1 1,-3-3 160,-2 3 1,0-3-135,1 8 0,-3-3 35,-2-2 1,1 2-9,-6 3 0,5-1 137,-5 5 1,-1-4-160,-3 5 1,-1 0-221,0 4 0,0 2 96,0 3 1,5-3 22,0 3 1,11 2 34,-2-2 1,10 5 8,0-5 1,3 7-6,1-2 0,2 1 27,4-1 1,2 3 5,7-3 1,0 8 18,0 1 0,4 2 12,1-1 0,5-1-96,0 10 1,2-2 63,2 12 1,2-7-259,2 1 0,6-2 206,9-2 0,3 3-13,6-4 1,2-2 17,4-11 0,4-1-2,9 1 0,2-2-2,3-3 1,-1-3-2,-4-7 0,5-1 48,10-3 1,1 1-38,3-6 0,4 0 124,-4-5 1,4-4-42,1-1 1,5-6 10,-1 2 1,1-3-91,-5-2 0,0 0 94,1 0 1,3-7-8,1-2 1,0-5-29,-5-5 1,0-8-39,0-6 0,-33 11 1,0-1 5,0 3 1,0-2 0,-3-3 0,-2-1-43,24-21 0,-8-8 20,-11-2 1,0-5-17,-10-4 1,-4-4 118,-15 4 1,-3-5 5,-6-5 1,-3-3-19,-1 36 0,-1 1 0,-11-37 128,3 40 1,-2 2-1,-20-29-11,-3 4 0,-9 13-153,-6 11 1,-8 11-80,-6 18 0,28 5 1,-2 1-55,-1 3 0,-1 0 0,-4 3 0,0 2-207,2 2 1,0 1 0,3 1 0,1 4-94,2 2 1,2 3-1,-28 20-1189,8 9 1554,7 10 0,4 1 0,3 4 0,4-4 0</inkml:trace>
  <inkml:trace contextRef="#ctx0" brushRef="#br0">15853 10094 8241,'-14'-15'-379,"0"6"-47,0-1 0,4 3 447,1-3 416,5-3 0,4 12-444,10-4 0,14 4 30,4 1 0,16 0 47,4 0 0,7 0 4,7 0 0,6 0-306,12 0 1,-39 0 0,0 0 272,6 0 0,1 0 0,1 0 0,0 0 4,5 0 0,1 0 0,1-3 1,2 1 6,3 0 1,1-1 0,0-2-1,1-1-321,-4 1 0,0 1 1,1 0-1,0 0 246,0-1 1,-1 0 0,-1 1 0,1 0 27,-2 0 0,-1-1 0,0-1 0,-1 1-184,-7 2 0,-1 1 0,1-3 0,0 1 186,-1 1 0,1 1 0,2-3 0,-1 0-122,-3 3 0,-2 0 1,1-1-1,-3 1 119,29 2 1,-1 0 218,-4 0 1,1 0-263,-10 0 1,-10 0 7,-14 0 0,-9 1 1111,-5 4-1078,-3-3 0,-10 4 382,-6-6 1,-8 0-318,-11 0 1,-11 5 12,-13 0 1,-7 1-142,-12-1 0,-4-2 30,-10 6 0,35-7 1,-2-1 31,-1 2 1,-2-1 0,-1-1 0,-1 0-152,3-1 1,0 0 0,-3 0-1,0 0 255,1 0 0,-1 0 0,-3-1 0,0 0-63,-1-1 0,-1-1 0,0 2 1,0-1 78,1-2 0,0-1 1,-1 2-1,0 1-36,-1-3 1,-1 1 0,-2 2-1,1 0-63,3 0 1,1 0 0,-1 1 0,1 0-2,6 1 1,1 0 0,3 0 0,-1 0 30,-37 0 1,7 0-256,2 0 0,8 0 261,11 0 1,3 0-25,6 0 0,7 0 27,2 0 0,15 0 585,5 0-684,9 0 1,2 0 416,13 0 0,7 0-367,16 0 1,10 0-9,9 0 1,10-2 38,4-2 1,5 2-223,5-3 1,5 4 165,-37 1 0,2 0 0,-1 0 0,1 0 17,1 0 1,1 0 0,1 0 0,0 0 18,-2 0 1,1 0 0,1 0-1,1 0-12,2 0 0,1 0 1,2 0-1,0 0 4,2 0 0,0 0 0,-1 2 0,-2 1-14,-3-1 0,-2 0 0,0 1 0,0-1-4,-2-2 0,1 0 1,-1 0-1,-1 0-25,34 0 0,-12 0 38,-20 0 0,-12 0 18,-7 0-70,-7 0 1,-18 0-13,-8 0 1,-14 0 29,-20 0 1,-9 5 10,-19 0 1,26-1 0,-3 1-252,-8-3 0,-2 1 1,-2 2-1,-2 1 241,-9-1 1,-1-1-1,7 0 1,-1 0-90,-5 1 0,-1 0 0,4-3 0,0-1 226,-1 1 0,0 1 1,0 0-1,0 0 153,-1-1 0,2 1 0,7-1 0,3 0-243,2-1 1,2-2-1,5 2 1,1 0 185,-32 4 1,10-2-303,13 6-316,25-6 0,3 4 492,29-7 0,12 0-673,16 0 1,12-5-76,16 0 0,12-1 664,-31 3 0,1 1 0,0 2 0,-1-1 0,4-2 0,0-1 0</inkml:trace>
  <inkml:trace contextRef="#ctx0" brushRef="#br0">12896 8558 10765,'-8'0'-1358,"2"0"1089,6 0-199,0 0 361,6 0 0,2 5-162,6 0 242,0 6 1,38 16 0,10 11 0</inkml:trace>
  <inkml:trace contextRef="#ctx0" brushRef="#br0">13962 8672 10300,'-8'-27'-775,"4"3"0,-3 4 79,3 6 1039,-1 0-480,5 6 0,0 3-325,0 10 0,0-2 258,0 6 1,0 1 59,0 4 1,0-5 68,0 1 0,1-5 44,4 4 66,-3-6-108,4 4 0,-6-6 264,0 4-110,6-4 49,-4 6-171,4-7 0,-4 5-155,3-1 232,-4 1 0,12-5 1,-5 0-1</inkml:trace>
  <inkml:trace contextRef="#ctx0" brushRef="#br0">20275 8786 8284,'0'-21'-222,"-2"10"350,-2-3-128,2 9 0,-23 62 0,13-17 0,0-1 0</inkml:trace>
  <inkml:trace contextRef="#ctx0" brushRef="#br0">21512 8857 8470,'-30'-2'0,"-3"-2"0,3 2-726,-3-3 1,4 4 93,5 1 632,-2 6 0,-9 14 0,-9 10 0</inkml:trace>
  <inkml:trace contextRef="#ctx0" brushRef="#br0">22308 7037 8361,'-50'-28'-704,"-1"-1"0,4 1 468,-6-1 0,3 1 311,-2 0 1,1 4-33,-1 0 1,3 7-29,6-2 0,-1 8-5,-3 1 1,-4 2-19,-6-1 1,-6 3-390,-3 6 1,-5 0 394,-5 0 0,3 0-251,-3 0 0,36 3 0,0 1 249,-3 3 0,1 1 0,-2 0 0,-1 1 2,-4 5 1,-1 1 0,1-3 0,1 2-3,-4 5 0,0 0 0,1 0 0,-1 0-136,0 2 0,0 1 0,0-1 0,0 0 140,-5 0 0,0 1 1,8 1-1,2 2 34,-1-2 1,1 1 0,5 0-1,2-1 4,4-1 0,1-1 0,0 1 0,0 0-99,1 2 0,2 0 0,-25 21 334,10 7 0,9 2-216,4 8 0,4-1-24,2 10 0,6-7-109,3 7 1,8 1 79,1 4 1,8-35 0,1-1-167,-4 36 0,5-1 116,5-3 1,9-1-24,10 0 0,5-3 33,4-7 1,5 1-8,9-10 0,4 3 64,5 2 1,-23-29-1,1-1-20,-1 0 1,0-1 0,3-1 0,1-2 7,29 20 0,-28-21 1,0 0-84,2 2 0,1 0 0,5-2 0,2-2 80,2 2 1,0-1-1,2 0 1,0-1-121,0-3 1,0-1-1,5 2 1,2-1 115,4 0 0,2-1 0,4-1 0,1-1-3,3 0 1,1 0 0,0 0 0,0-1-175,-1-3 1,1-1-1,3 3 1,1 0 170,-25-6 1,1 0 0,0 1 0,1-1 0,1 1 0,-1 0-1,-1 0 1,-1-1 0,1 0-1,1-1 1,1 0 0,-1 1-16,-1 0 0,-1 0 0,1 1 0,1 0 0,-1 0 0,1-1 16,0 1 0,1-1 0,-1 0 1,1 1-1,1-1 0,-1 0-1,2 0 1,1-2 0,0 0-1,0 0 1,0-1 0,-1 0 2,0 0 1,-2 0-1,1 0 1,-1 0 0,0 0-1,0 1 0,2 0 0,0 1 0,1 0 0,-2 0 0,1 0 0,-1-1-3,2 1 1,-1 0 0,0 0 0,0-2 0,-1 0-1,-1 0 1,-2 0 0,0 0 1,-1 0-1,2 0 1,-1 0-1,1-1-24,2 1 1,0 1-1,0-1 1,0 0-1,0-1 1,0 1 22,0-1 0,0-1 0,-1 0 0,0 0 0,-1-1 0,0 1-7,0 1 0,1-1 1,-1 1-1,0-1 1,0-1-1,1 0 7,1 1 0,0-1 1,0-1-1,0 0 1,1-1-1,-1-1-1,-2 0 1,0 0-1,1 0 1,1-2 0,1 1-1,-1-2 23,-3 0 0,-1 0 0,1-1 0,1 2 0,0-1 0,1 0 2,-1-1 0,0-2 0,1 1 0,1 1 0,1-1 0,-1 0-6,-2-1 1,1-1-1,-1 0 1,0 1-1,1-1 1,-1 1 69,23-5 1,0-1 0,0-1 0,0-1-60,1 1 1,-1-1-1,-3-2 1,-2 0-194,-1 3 0,-2-1 1,1-2-1,-1 0 151,-3 3 1,-1-1-1,-2-3 1,0-1 28,-2 0 0,-1-1 0,-3 1 0,-1-1-74,0-1 0,0-1 0,-3 1 1,-1 0 78,-2 0 0,-2-1 1,-3 1-1,0 0 99,-3-3 0,-1 0 0,0 0 0,-2 0-82,-3-2 0,-3-1 0,-1-1 0,-3-2 26,-3 2 0,-2-1 0,20-36 58,-3 6 1,-7-6 557,-11 6 0,-10-2-583,-9 1 0,-5-3-77,-5-6 0,-11 0-19,-12 0 1,-15 6-4,16 34 1,-3 1 0,-1-1-1,-2 2 184,-5-2 1,0 0-1,-1 2 1,-1 0-174,-3-2 1,0 0 0,1 2 0,-1 0 51,1 0 0,-1 1 0,-5-1 0,-2 1-56,-2-1 1,0 1-1,-1 0 1,1 1-144,0 0 1,0 2 0,-1-1 0,-1 1 121,0 1 1,-1 1-1,-5 2 1,0 1 40,-4-4 1,0 0 0,2 6 0,0 0 100,-1-4 0,-2 1 0,2 4 0,0 1-66,-3-1 0,-1 1 1,2 1-1,-1 0-27,-3 0 0,1 1 0,4 2 0,1 1-28,-1-2 0,0 2 1,3 2-1,1 1-6,0-2 1,1 1 0,0 1 0,1 0-1,6 1 1,0 0 0,3 0 0,0 1-52,4 1 0,0 1 0,2-1 0,1 2-46,1 0 0,1 1 0,-36 0 140,10-2 0,11 7-417,12 1 0,2 9 50,8 1 329,6 7 0,-1 7 0,9 1 0,3-1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22436 4834 8177,'-28'-43'-162,"-1"-1"68,1-4 1,-5 6 156,-1-1 0,0 5 16,0 5 1,0-2 50,-4-3 0,-2 4-169,7 5 1,-8 1-69,-2-1 1,1 2 22,-6 4 0,3-4-31,-3 3 0,2 2 144,-6-2 1,-6 5-688,-9-4 0,1 5 642,-5-1 0,1 2 8,31 7 1,-2 1-1,-38-7 30,39 7 0,-1-1 0,-1 3 1,-1 0-154,0 2 1,1 1-1,-1-3 1,-1 1 167,-3 1 1,-1 0 0,1 2 0,1 0 2,-2 0 0,1 1 0,1 1 0,0 1 8,4 0 1,-1 0 0,-2 0 0,-2 0-33,0-1 1,0 2 0,-4 1-1,1 2 2,0 0 1,0 2 0,-1 2 0,-1 1-19,5 0 0,0 1 0,-2 2 1,0 1-4,-1-1 0,0 0 0,-1 1 1,1 1-3,2 0 0,1 0 0,-1 1 1,1 0-9,7 2 1,0-1 0,-2-1-1,0 0-7,0 2 0,-1 0 0,-1 0 0,-1 0 21,2 0 0,1-1 1,1 4-1,2 0-30,-28 18 1,32-18 0,1 1 16,-33 22 0,-1-1-27,2 1 1,-2 0 31,7-1 0,-1-1-6,5-3 1,2 6 24,3-6 1,3 7-26,6-8 0,5 5 27,0 0 0,2 7-44,-2 3 1,3-1-2,7 1 1,1 0-9,3 5 1,-1-2-76,6-3 1,6 2 77,9-7 0,-3 7-9,2-2 0,1 2 36,4-2 1,6 3 1,4-2 0,4-3 35,5 2 0,3-1-8,6 1 0,7-3 9,3-7 1,3 3-21,2 2 1,4 2 5,0 3 1,2 2 40,-1-7 1,2 1 1,7-6 0,5 6-41,-1-1 1,-27-23 0,0 0-5,33 18 0,-33-20 0,1-1 1,0 0 0,1 0 0,4 1 0,1-1-2,-1 0 1,0 1-1,4-1 1,-1 0-21,-3 1 1,1-1 0,3-2 0,2 0 4,1 0 1,1 0-1,-2-1 1,1 0-40,0 1 1,1 0 0,-3-1 0,0-1 27,2-3 1,1 0 0,-1 3 0,2-1-5,3 1 1,0 0-1,-2-1 1,0-1 12,-1-3 0,1 0 1,0 1-1,0-1 2,-3-2 0,1-1 0,1 3 0,1 0 17,2-2 1,0-1 0,-1 1 0,-1-1 8,3-2 1,-1 0 0,-3 0 0,0-1 4,0-2 0,1 1 0,-1 1 0,0-1-1,5-2 0,1-1 1,-3 1-1,-1-1 6,1-2 1,0 0 0,-3 0-1,-2 0-26,1 0 1,-1 0-1,3-1 1,1 0 1,4-1 1,-1-1 0,-3 0-1,-2-2-14,-2-1 0,1-2 1,-2 1-1,1-2 20,-2 0 0,0-1 0,3 2 0,0-1-33,0-2 1,-1-2-1,-1 2 1,0-1 24,-1-2 1,0-1-1,-2 1 1,-1-2-4,-1 0 0,-1-1 0,-1-1 1,1 0-45,-2-3 1,-1-1-1,0 1 1,-1-1 74,2 1 0,0 0 0,28-22 5,-4 0 1,-4-5 9,-1-5 0,-11 3-14,-3-2 1,-9 1-41,4-1 1,-6-5 84,1 0 1,-3 0-9,-1-4 1,-7 1 3,-3-2 1,-4-4-19,0-10 0,-7 8 2,-4-3 0,-2 8 62,-2-3 1,-2-1 7,-2-4 1,-4 5 38,-7-1 0,-5 6 111,-4-6 0,-7 7-6,-3-1 0,-4 2-127,5 3 0,-6 3-35,1 1 1,-3 5-20,-2-5 1,-1 11-165,-3-2 0,1 10 125,-6 0 1,-2 4-170,-8 6 0,9 2 97,-4 7 1,3 1 332,-3 4 1,0 2-525,0 7 1,7 0 47,2 0 0,9 0 274,1 0 0,5 7-264,-5 2 1,11-1 186,-1 2 0,9-6-106,0 6 0,5-6 443,4 6-351,-3-1 1,12 6-60,-4-1 62,4 0 0,1 0-63,0 1 1,6-3-2,3-2 1,-1 2 70,2-2 0,-1 2 146,5 3 0,-1-1-215,-4 0 1,9-1 4,-4-4 0,3 4-83,-2-4 1,-1 2 97,0-1 1,0 2-121,1-2 1,-1-2 98,0 1 1,0-4-127,0 5 1,1-6-47,-1 6 0,-2-6-494,-2 6 703,-4-1 0,-69 31 0,24-17 0,-1 0 0</inkml:trace>
  <inkml:trace contextRef="#ctx0" brushRef="#br0">16493 7890 8151,'14'6'-1610,"-4"-4"1246,-1 3 388,1-4 1,4-1-116,0 0 0,-4-4 101,-1-1 0,-1-6-2,1 1 1,3 2-53,-8-1 1,3-1-14,-3-4 1,-2 0 88,3 0-23,-4 0 0,-1-1 86,0 1-97,0 0 0,0 0 102,0 0 0,-1 4-78,-4 1 1,3 4 41,-2-5 111,2 7 25,2-3 0,-2 1-10,-2 0 9,2 1 30,-11 4-123,6 0 1,-6 1 1,3 4 1,-2-2 1,2 7 0,-1-1-11,2 5 0,-4 1 16,4-1 0,1 6 16,-2 4 1,1 9-16,-5 5 0,-1 11 2,1 8 1,-2 9-311,7-26 1,-1 1-1,2 2 1,-1 1 194,-3 5 0,0 1 0,3 3 1,-1 0-285,-2 1 0,1 1 0,2 4 0,0 2 298,0 3 1,-1 0-1,2-5 1,1-1-11,-1 1 1,1 0-1,3-3 1,0-1-1,1-1 1,2 1 0,1 1 0,1 0-8,3-1 1,2-1 0,-2-3 0,1-1-9,4 0 1,1 0-1,1-4 1,0-1-156,1 3 0,0-1 1,-1-1-1,0 0 147,1 3 1,0 1 0,-3-5 0,-1 0-46,2 3 1,-1-1 0,-3-2-1,-1 0-33,0 0 1,0 0 0,-1 1 0,0 1 16,0 3 1,1 0 0,1-6 0,-1 0-2,-3-1 1,1 0 0,8 32 14,-2 1 1,4-3-206,1-2 0,5-6 261,0-4 1,6-7 6,-1-2 0,5-6 245,4 1 1,-3-9-223,3-5 0,-8-3 525,-1-1 0,0-2-514,4-4 0,-1 3 437,-3-7 1,2 0-423,-2-5 1,3 0 343,1 0 1,6 0-355,-1 1 1,8-3 61,1-2 1,4 2-40,11-2 1,3-4-7,11-1 1,7-2-208,-38 0 0,0-1 0,3-1 0,1-1 176,3 3 0,1-1 0,2-1 0,1 0-295,5-1 1,2 0-1,-1 0 1,1 0 276,1 0 1,1 0 0,1 0-1,2 0 1,6 0 1,0 0 0,-4 0 0,1 0-17,3 0 0,-1 0 1,-1 0-1,-1 0-53,0 0 1,1 0 0,1 0-1,1 1 70,5 2 0,-1-1 0,-3-1 1,-1 1-361,2 3 0,0 0 0,-1-1 0,1 0 322,2 0 1,1 1 0,1-1 0,2 0 45,3-1 1,1-1 0,-5-1 0,1 1 2,1 3 0,0-1 0,0-2 0,-1 0-5,3 0 0,1 0 1,-27 0-1,-1 1 1,1-1 5,3-1 1,0 1-1,0-1 1,24 2 0,-1-1-240,-25-2 0,1 0 1,-1 0-1,0 0 0,0 0 1,-1 0 235,27 0 1,-1 0-1,-25 0 1,-1 0-1,0 0 16,27 0 0,-1 0 0,-4 0 0,0 0-148,0 0 0,0 0 0,-3 0 0,-1 0 118,-1 0 1,0 0-1,0 1 1,0 0-39,1 1 1,-2 0 0,-4-1 0,-2 0 28,-2 1 1,-1 1-1,0 0 1,0 0-2,-2-1 0,0 1 0,0 0 1,-1 0 108,-3 0 1,-1-1 0,-3-1 0,-2 1-103,-4 3 0,0-1 0,-2-2 0,1 0 334,-1 0 0,-1 0 1,39 0-214,-1-2 1,-17 0-114,-1 0 0,-13 0 115,-2 0 1,-4 0 535,-5 0 0,-3 0-643,-7 0 656,-6 0 0,-3-2-649,-9-2 0,-4-4 467,-6-7 0,5-5-452,-1-4 0,1-3 129,-5-1 0,2-7-203,2-3 0,-2-3 0,3-1 0,1-7-16,-1-3 1,4 1-111,-4-1 1,6-5-93,-1-5 0,7-10 59,2 1 1,1-5-166,-1 0 1,-8 34 0,1-1 308,2-4 1,0-1 0,-2-2 0,0 0-12,0-2 0,-1 0 1,-1 1-1,-1-1 29,3-2 1,0-1 0,-3 2 0,-1-1-2,2 0 1,-1-1 0,2-5 0,-1 0 21,-1 3 0,1 0 1,0-2-1,0 0 6,0 6 1,-1 2 0,-1-1 0,0 1-12,2 3 0,-1 1 1,-1-1-1,0 1 50,-1 4 1,0 1-1,-2 1 1,0 0-162,4-30 0,-1 4 180,1 1 1,2 6-77,-6-2 1,5 9-3,-6 1 1,1 4-83,-5-4 1,0 2 72,0-3 1,0 5-12,0 5 0,0-5 56,0 1 1,0 0 91,0 4 0,0-1-72,0-4 1,0 9 273,0-4 0,0 1-218,0-1 0,5-1 479,0 11 1,1-1-502,-1 6 0,-4 0 157,4-1 0,-3 7-197,-2 3 0,0 3-25,0 2 0,0 0-23,0 0 1,0 4 1,0 1 0,-2 1-14,-3-2 0,-1-2 21,-3 2 0,-4 2-9,3-1 1,-2 4 17,-2-4 0,-1 4 38,1-5 0,0 7 3,0-2 1,-2-1 13,-3 1 1,3-4 10,-3 4 0,-3 0-39,-2 5 1,2-4 14,-1-1 1,-1 0-28,-5 5 1,-4-5-5,0 1 0,-11-1-40,1 5 1,-9 0 48,0 0 0,-3 0-124,-2 0 1,-3 0 61,-7 0 1,6 0-362,-10 0 0,1 0 393,-6 0 0,-4 0 7,35 0 0,0 0 1,1-2-1,1-1-165,-2 1 1,0 0 0,1-2 0,-1 1 163,0 1 0,0-1 0,-2 3 0,-1-1 64,-4-1 1,0-1 0,4 2 0,0-1-48,-2 0 0,0-1 0,2 2 1,-2 1 3,-1-3 1,-2 1 0,-1 1-1,-1 0-1,-4 2 0,0-2 1,3-1-1,1 0-256,-2-1 1,0 1-1,2-1 1,0 1 272,-2 2 1,0 0-1,-3 0 1,0-1 0,-2-2 1,1 1 0,0 1-1,0 0-21,0-1 1,-1-1 0,0 2 0,1 1-13,-3 0 1,0 0 0,-3 0-1,-1 0-2,0 0 1,-1 0-1,4 0 1,0 0-245,1 0 1,0 0 0,2 0 0,0 0 235,-2 0 1,0 0-1,-1 0 1,0 0 6,-1 0 1,-1 0 0,3-1 0,-1 0-6,-2-1 0,1 0 1,4 1-1,-1 0 8,2-1 0,-1-1 0,0 2 1,-1-1-4,-3 0 1,0-1-1,4 3 1,0-1 53,1-1 1,-1-1 0,1 1 0,1 1-48,0-2 1,1 1-1,-3 1 1,-1 1-91,1-2 0,1-1 0,4 0 0,2 0 126,3 0 1,0 1-1,-1-3 1,0 0 5,3 3 1,0 0-1,-1-3 1,0 0-34,0 3 1,2-1 0,4 0 0,2 0 7,0 0 1,0 1 0,-32 1 216,-1-4 1,3 2-272,2-2 0,6 4-219,4-4 0,8 3 77,6 2 1,4 0 307,5 0 1,4 7-492,5 2 1,1 5 361,-1 5 0,1 3 0,0 7 0,-1-1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6427 3085 8057,'-8'-14'-54,"2"0"0,6-2 0,0-2 43,0-1 0,0 0-78,0 5 0,0-2 76,0-3 1,0 4 2,0-4 0,-2 3 87,-3 2 0,-4 4 162,-10 1 0,-3 1-26,-7-2 0,-1 4 208,-3 6 0,-3 0-143,-7 0 1,1 5 132,-1 0 1,8 4 72,7-4 0,6 0 449,7-5-313,1 0-356,6 0 1,3-2 15,10-3 1,3-1-519,6-4 1,2-1-48,3 7 1,-2-6 89,7 5 1,5 1 20,4 4 1,2 0 37,-2 0 1,5 0 94,9 0 1,4 4 5,5 1 0,1 6 74,0-1 1,8-2-198,6 1 1,-31-7 0,2-1 186,3 2 0,0-1 0,3-1 1,1 0-229,-2-1 0,0 0 1,4 0-1,1 0 235,0 0 1,0 0 0,3 0-1,1 0 80,-2 0 0,1 0 0,-1-1 0,-1 0-72,2-1 1,-1-1 0,2 2-1,0-1-24,6-3 1,0 1 0,-3 1 0,0 1-327,5-3 0,0 0 1,1 1-1,0 0 308,1 0 0,0-1 0,2 1 1,0 0-10,1 1 0,0 1 0,-4 2 0,1-1-15,2-2 1,1 1 0,-2 1-1,-1 2-72,0 1 1,1 1 0,0-2 0,1 1 11,4 3 1,-1-1 0,-3-2 0,0 0 84,-2 0 1,0 0 0,3 1-1,0 1-7,2-2 1,0 0-1,1 1 1,1-1 23,5-2 0,1 0 0,-6 0 0,0 0-259,3 0 1,0 0 0,0 0 0,0 0 274,-1 0 0,1 0 1,2 0-1,1 0 81,2 0 1,-1 0 0,-4 2 0,0 1-84,0-1 1,-1 1 0,-1-1-1,-1 0-6,1-1 0,-1-2 0,0 1 0,-1 0-160,5 0 1,-2 0-1,-5 0 1,-1 0 170,0 0 0,0 0 0,-4 2 1,-1 1 7,-2-1 0,-1 1 0,0-1 0,0 1-5,-1-3 0,-2 0 0,-3-1 0,-1 2-7,1-1 0,-1 0 0,-3-1 0,0 2 21,-4-2 0,0 2 0,-3-1 0,-1 1 310,-2 1 0,-1 1 1,28-2-237,-2 4 0,-14-2 693,-9 2 0,-8-3-778,-12 2 521,-2 4 0,-15-6-779,-6 3 1,-14-4 653,-14-1 0,-9 5-422,-10 0 1,-10 4-34,-9-4 0,-10 4-111,36-6 1,-1-1-1,-1 1 1,0 0 128,0 0 0,-1-1 0,-2-1 1,-1 0 16,-1 1 0,-1 0 1,-4 2-1,-1-1 7,-1-1 1,-1 0 0,2 1 0,1-1-277,0-1 1,-1-2-1,-1 1 1,-1 0 255,-1 0 0,-1 0 1,-5 0-1,-1 0 9,-8 0 1,0 0 0,1 0 0,1 0-376,-7 0 1,0 0 0,0 1 0,0 0 407,1 1 0,-1 1 0,-2-3 0,-1 1 5,-1 1 0,-1 1 1,5-2-1,0 1-44,1 0 1,-1 1-1,0-2 1,0 1 4,0 3 0,1-1 0,-3-2 1,1 0 23,-2 0 1,1 0-1,2 1 1,1 1 0,-1-2 0,0 0 0,1 2 1,0-1-25,-1-1 0,0 0 0,-2 0 0,-2 0-1,27 0 0,-1 2 0,0-1 0,-22-1 0,0 1-2,-2 2 0,0-1 0,4-1 1,0-1-19,0 3 0,1-1 0,0-1 0,0-1-3,-3 3 0,1 0 1,4-1-1,1 0 2,-1 0 1,0 1 0,2 1-1,0-1-209,1-2 1,-1-1 0,2 3-1,1-1 198,4-1 0,1-1 0,1 1 0,0 0 17,3 0 0,0-1 0,3-1 0,1 1-3,1 3 0,0 0 0,2-3 1,0-1-13,2 1 1,1 1-1,2-2 1,0-1-51,-35 0 0,5 0 452,14 0 0,2 0-358,17 0 0,9-4 797,14-1 1,3-6-401,2 1 268,6 4 0,3-5-455,10 6 1,4 0-163,10 5 0,11-4-288,13-1 0,7-5 188,12 6 1,4-6-184,10 5 1,-32 0 0,1-1 123,2 1 1,0 1-1,5 0 1,-1 0-197,-1-1 1,0 1 0,3 0 0,1 0 259,5-1 1,1 0 0,2-1-1,0 0 53,2 0 0,0 2 0,8 0 0,0 0 2,-1-1 0,0 1 0,8 1 0,2 1-296,-25-1 1,1-1-1,0 1 1,3 2 0,1 0-1,0 0 285,2 0 1,1-1 0,-1 1 0,-3 0-1,0 0 1,0 1 2,-2 0 1,1 0 0,-1 0 0,-1 0 0,0 1 0,0 0-21,2 0 1,2 0 0,-1 1 0,-1 1 0,1-1 0,-1 1-2,1 1 0,0 1 0,0 0 1,1 1-1,0 1 0,-1-1-18,-1 1 1,-1-1 0,0 0 0,3 1 0,-1-1 0,1 0-41,-1-1 0,0 0 0,0 0 0,2 1 0,-1 0 0,1 0 20,-2 1 1,0-1-1,0 0 1,0 1 0,1-1-1,-2 0-62,-3-1 0,-1 0 0,0 0 0,1-1 0,0 0 0,-1 0 53,1 0 1,-1-1 0,0 0-1,1 1 1,-1 0 0,0-1 37,24 0 0,-1-1 0,-2 0 1,-1 0-178,-5-1 1,-2-2 0,-1 1 0,0 0 181,-3 0 0,0 0 0,-4 0 0,-2 0 59,-2 0 1,-3 0-1,-3 0 1,-2 0-113,33 0 0,-12 0 722,-12 0-927,-6 0 0,-27 2 278,-10 3 0,-30-1-1640,-17 11 1,-26 3 1614,22-2 0,-1 2 0,-3-1 0,-1 2 0,0 2 0,-1 1 0</inkml:trace>
  <inkml:trace contextRef="#ctx0" brushRef="#br0">19365 11771 8281,'-14'-14'0,"0"1"0,-1 2-161,1 2 0,-5 6-151,0-2 1,-6 3 157,1 2 0,-4 0 73,-5 0 0,-5 2 44,-10 3 0,-2 3 76,-7 6 1,5-5-3,0 1 1,6-7 114,-2 2 0,9-4 177,1-1 1,11 0-121,-1 0 0,9 0-122,0 0 1,5-1 130,4-4 133,4 3-158,6-4 1,12 0-106,7-4 1,18 2-138,5-1 0,12-1 133,3-4 1,5-3-245,4 3 0,2-4 93,-7 9 1,6 1 98,-6-2 0,6 2-60,-6-1 0,1 1 20,-5 3 1,-8 4-14,-6-4 1,-4-1 106,-11 1 0,-7 0 3,-12 5 0,-7-5 31,-2 1 0,-8-6 154,-11 5 1,-5-4-221,-9 4 1,-9 1 62,-10 4 0,-5 0 65,-5 0 1,2 0 11,-6 0 0,6 1-30,-2 4 0,5-2-88,5 6 0,9-1-10,10 2 0,11 2-82,8-2 0,1-2-173,8 1 1,9-1-128,10 2 0,10-2 133,13-4 1,9-2-342,16 3 1,3-4-37,6-1 560,0 7 0,1-6 0,4 4 0,3-4 0</inkml:trace>
  <inkml:trace contextRef="#ctx0" brushRef="#br0">23801 11871 8316,'22'-15'0,"-1"3"-234,-7 2 1,0-2-288,0 2 0,0 4 365,1 1 1,-6 4 211,1 1 142,-1 0 21,5 0 27,-6 0-199,-8-7 1,-14 6 142,-10-4 1,-3-1-26,-1 1 1,-7-1-22,-3 1 1,-4 3-22,-6-2 0,3-3 16,-8 3 1,4-3-4,-7 2 0,7 4-25,-8-4 0,8-1 4,-3 1 1,6 0-4,-2 5 0,12-1 92,8-4 190,5 3-187,16-4 1,13 6-143,13 0 1,19 0 12,9 0 0,20 0 1,8 0 1,-34 0 0,0 0-233,2 0 1,0 0 0,2 0 0,0 0 91,-1 0 1,2 0 0,6 0-1,2 0 38,-2 0 1,0 0 0,4 0 0,0 0-206,-3 0 1,-2 0 0,1 0 0,-1-1 238,-3-2 0,-1 1 0,0 1 0,-1-1-6,-5-3 0,-1 0 0,32 0 181,-20-4 1,-9-1-57,-14-4 1,-28 0 185,-15 0 0,-24 1-153,-14 4 0,-16-2-112,28 8 1,-1 1 0,-3-1-1,-2 1-66,-1 2 0,0 0 0,-4 0 0,-1 0 117,0 0 0,0 0 1,-5 1-1,0 0-5,2 1 1,1 0-1,0 0 1,0 0-73,7 2 0,0 1 0,1-1 1,2 2-90,3 0 1,1 2-1,-34 8 319,12 3 1,10-4-258,19 4 1,12-8-423,17-1 0,16-5 174,12 4 1,12-6 24,16 2 0,7-5 131,12-5 0,5-3-165,0-6 0,-36 9 0,0 1 209,36-6 1,-36 6 0,1-1 133,34-10 0,4 1-93,-8 0 1,-3-2 160,-11-3 1,-13 8 429,-6-3 0,-14 3-494,-10-3 1,-7 6 228,-12 3 0,-3-1-326,-6 1 0,-5-1 5,0 1 1,-5 3 7,5-2 1,0 2 246,5 2 0,0 2-344,0 2 0,4 0-230,1 5 0,5-4-20,0 4 0,2-4 172,2 4 1,3-4 123,7 5 0,-1-2-45,10 1 1,3 4 119,2-4 0,9-3-71,5-1 0,5 2 149,4-3 1,4 1-107,6-5 0,-7-5 141,-2 1 0,-4-6 12,-2 5 0,-2-6-96,-7 2 0,-6-2 97,-13 1 0,-4-1-28,-1 6 1,-6-1-32,2 1 0,-5 4-34,-5-4 0,2 4 61,-6 1-104,-1 0 0,-4 0-149,0 0 0,0 0 45,-1 0 1,-4 0 52,0 0 1,0 4-90,5 1 1,5 1-107,-1-1 0,1-2-202,-5 7 0,4-7-18,1 2 0,4 2-298,-5 3 0,6 3 746,-6 1 0,13 38 0,-1 10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3299 4094 7556,'-35'8'-904,"-1"5"753,-7-4 1,5 4 152,0 1 0,0 0 60,-4 1 0,-1 5 123,1 4 1,-1 3 7,0 1 1,1 1-117,-1-1 1,0 5-36,1 0 1,1 2-6,3-2 0,-2-1 4,7 6 1,-3 0-25,7 4 0,-2-4-4,7 0 0,2 5 25,-2 4 1,5 7-23,-5-2 0,7 3-249,-2 2 0,3 2 259,2 2 1,0 2-75,0 4 0,4-4 38,1-6 1,6 0 0,-2 0 1,8-1 1,2 1 1,6-5-1,-2 1 1,9-6 36,1 5 1,4-1 4,-4 1 1,6-3 32,-1-7 0,3 3-51,1 2 1,2 2 148,4 3 1,2-1-36,7-4 1,6-3-23,3 4 0,5 1-56,4-2 0,-2-4-290,2-5 0,4-7 317,1 2 0,9-4-36,0-6 0,-31-12 1,-1-1-72,0-2 0,0-2 0,3 1 0,1-1 41,-2-1 1,0-1 0,5 0 0,-1-1-8,-1-3 0,-1 0 0,6 0 0,0 0-237,-3 0 1,0 0 0,1-1 0,0 0 220,-1-1 0,0-1 0,2 0 0,0 0 3,0-1 1,0-2 0,1 0-1,-1 0-6,-3 1 1,1 0 0,0-1-1,0 0 6,-1-1 1,1 0 0,-1-3 0,0 1-4,-1-1 0,-1 1 0,2-2 1,0 1 3,-2 1 1,1-1 0,-2 0-1,-1-2 5,0-2 0,0 0 0,1-3 0,-2 0-1,-1 1 0,0-1 0,1-2 0,0-1-4,-3 1 0,-1 0 0,1-4 0,0-2-1,-1 0 0,0-2 0,1 0 1,-1-1-148,-4 0 0,-1-1 0,0-1 0,-2-1 152,-4 0 1,-1 0 0,0-3 0,-1 0 1,-1 1 1,0 0-1,1-5 1,-2 0-3,-2-2 0,-3-1 0,0 2 0,-2-1 2,-5 0 1,-2 0 0,-3 0-1,-1-1-1,-1-1 0,-2-1 0,-3-2 0,0 0 97,-1 0 1,0 0-1,-3 0 1,-2 0-18,-4 2 1,-1 0 0,-3 1 0,-3 1 38,-2 0 1,-2 1 0,0-3 0,-1-1-41,0 4 1,0 0 0,-3-1-1,0 1 41,1 4 0,-1 1 1,-3-1-1,0-1-46,1 0 1,0-1-1,-2 1 1,-1 1 5,-1-2 1,-2 0-1,0 1 1,-2 1-189,-3 1 0,-2-1 0,-1 1 0,-2-1 124,-5 0 1,-1 1 0,3 3-1,-1 1-190,-6 2 0,-1 1 1,1 3-1,-1 3 169,-6 4 0,-1 3 0,-4 0 0,-1 4 11,-6 5 0,-1 3 0,4 0 1,1 3-34,-2 3 0,0 3 1,1 4-1,2 4-77,1 6 1,2 3-1,5-2 1,4 3 103,5 4 0,3 1 0,0-3 0,2 0 0,3 6 0,1 3 0,3-1 0,0 1 0</inkml:trace>
  <inkml:trace contextRef="#ctx0" brushRef="#br0">3157 10762 8166,'-14'8'0,"-1"-2"-345,1-6 0,0 2 207,0 2 0,-2 0-125,-3 5 0,3 0 218,-3 6 0,-1-1-48,1 0 0,-7 5 92,3 0 1,-6 6-11,-4-1 0,2 8 90,-7 1 1,0 6-14,-5-1 0,5 3-37,0 2 0,2 0-6,-2-1 0,-2 6 241,7-1 1,5 7-98,4-2 0,2 5-25,-2 4 1,-1 6-74,6 8 1,-1-2-372,1 3 0,3 3 340,6-39 1,1 0-1,1 1 1,2 1-63,1-2 1,0 0-1,-6 38-195,6-7 1,7-2 267,7-3 1,6 2-21,4-6 1,4-5-28,10-5 1,4-6 2,5 1 0,7 2-15,4-1 1,3-3-4,6-7 0,4 3 35,-28-21 1,0-2 0,35 17-179,-35-18 0,0-1 0,0-1 1,1 0 166,-1 0 1,0-1 0,3 0 0,2 0 9,-1 1 0,1-2 0,0-1 1,1-1-1,3-1 1,1-1 0,-1-1 0,0-1 21,3 1 0,0-1 0,2-2 0,0-1 5,5 1 1,0 0 0,-1-4-1,0 1-230,8 1 0,0-2 0,-2-2 0,1-2 249,1-1 1,0-2 0,3 0-1,2-2-69,2-1 0,0-1 0,-6 2 0,-1-1 36,1-2 1,-2-2-1,1-1 1,-1 0-74,1-2 1,0-2 0,-3-2-1,1-1 34,2 1 0,0-2 0,-4-2 0,-2-3-75,2-3 1,-1-2 0,-4 0 0,-1-2 70,-1-3 1,-2-2 0,0-3 0,-2-3-8,-1-3 1,-2-3 0,-5 1 0,-4-1-13,-5-3 0,-3-1 0,-2-3 1,-3-1-4,-3-4 1,-4-2 0,-2-2-1,-3-2 47,-3-4 0,-4-1 1,-4 2-1,-4-1 62,-4-3 0,-5 0 0,-3 3 0,-6 1-33,-5-2 1,-5 1 0,0 4 0,-4 1 161,-4 0 1,-3 3 0,0 6 0,-4 4 102,-4 4 1,-4 3 0,-5 3-1,-4 6-243,-4 6 1,-3 4 0,-5 6 0,-2 4-136,21 8 1,-1 3 0,-1 3 0,2 5 0,0 2-1,-1 4-494,-4 2 1,-1 3 0,0 3 561,-1 5 0,1 4 0,-1 3 0,-1 3 0,0 4 0,0 0 0,-3 2 0</inkml:trace>
  <inkml:trace contextRef="#ctx0" brushRef="#br0">4394 6980 8015,'-14'0'0,"-2"0"-210,-3 0 0,5 3-671,-1 7 881,1-1 0,6 56 0,-6 5 0</inkml:trace>
  <inkml:trace contextRef="#ctx0" brushRef="#br0">5034 6497 8015,'-21'5'685,"-3"-1"0,2 7-193,-2-1 0,7 9-363,-2 5 1,5 12 57,4 11 0,-2 13-68,7-20 1,0 1 0,-1 2 0,0 2-396,-1 7 1,-1 1-1,1 1 1,0 1 390,0 3 0,0 2 0,-1 4 0,0 2-19,-1 4 0,-1 2 0,2-1 0,0 0-295,-1 2 1,0 1-1,0-4 1,2-1 175,-1 0 1,2-1 0,-1-3 0,1 0-26,1-1 0,0 0 1,0-8-1,-1-2-193,4-3 1,0-2-1,-3-4 1,0 0 246,3 0 1,-1 0 0,-1-1 0,-1 0-17,3-3 0,-1-1 0,-6 34 240,4-17 1,0-11 718,5-4 0,0-15-638,0-3 0,8-13 751,6-6 1,8-4-738,12-1 0,0 0 354,4 0 1,5-6-619,0-3 1,2-2 26,12 1 0,2-1-179,7 6 1,4-1 6,-4 1 0,3 4-42,3-4 1,3 3 20,1 2 1,-35 0 0,0 0 48,40 0 1,-39 0-1,1 0 52,2 0 1,0 0-1,4 0 1,0 0 37,3 0 1,0 0 0,4 0 0,-1-1-239,-1-1 1,1-1 0,4 0-1,1-2 258,1-1 0,1-2 0,1-1 1,0 0 72,1 2 1,0 0-1,0-2 1,0 1-84,0 2 0,0 2 0,1 1 0,0 0-5,1 1 1,0-1 0,1 2-1,1-1-45,0 0 0,1-1 0,-2 3 0,0-1-250,-3-2 1,0 1-1,0 4 1,0 1 237,0 1 1,0 1 0,5 1 0,0 1 32,-1 0 1,1 0 0,1-2 0,-1 0 11,-3 0 1,1-1 0,0-2 0,2-1 22,1 2 1,2-1 0,1-1-1,1 0-3,-1-1 1,1 0 0,1-1 0,1 0 2,-2-1 1,-1-1 0,4-2 0,-1-2 19,0-2 1,0-1 0,3-2-1,0 0-92,-1 2 0,0 1 0,-1-1 0,0 1-275,-6 2 0,0 0 0,2 0 0,1 0 148,-1-1 0,1 1 0,1 2 0,0 1 72,-4-1 0,0 1 0,2 2 0,-1 0-39,-3 0 0,0 0 1,-1 1-1,0 0 16,0 1 1,1 0 0,0 1-1,1 0-99,-1 1 0,-1 0 0,2 1 0,-2 1 167,-6 0 0,-1 1 0,3-1 0,0 0-5,2-1 0,1-1 0,-1-1 0,0-1 22,1 3 0,-1-1 1,1 0-1,-1-1 76,-4 2 1,-1-1 0,3-1-1,0 0 13,2 1 1,1 0 0,-3-1 0,0 0-45,0-1 1,0 0 0,-2 0-1,-1 0-5,-2 0 1,0 0 0,-1 0-1,0 0 1,1 0 0,0 0 0,-2 0 1,0 0-59,-2 0 1,-1 0 0,1 2 0,0 1 14,-2-1 0,-1 0 1,2 3-1,1 0-8,-3-3 0,0 1 0,-4 0 0,-1 0-11,-2 0 1,0-1 0,-3-2 0,0 1 151,3 1 0,0 1 0,-2 0 0,-1 0-194,-1 0 0,-2-1 1,33 3 17,-11-5 0,-2 5 140,-2-1 1,-5 1 634,0-5 1,-6 0-423,1 0 1,-8 0 490,-1 0 1,-6 0-618,1 0 1,-8 0 347,-1 0 1,-6 0-431,0 0 1,-6 0 81,-3 0 1,-4-2-144,4-2 0,-6 1-122,2-7 1,-3-1-44,-2-8 0,0-5-18,0-9 1,-7-5 27,-2-9 1,-4-7-159,-1-12 1,0-1-256,0-8 1,-1-4 462,9 39 1,-2-1-1,-1-2 1,-1-1 61,1-3 0,-1-1 1,-2 4-1,-1 0-7,1-3 0,0-1 0,1 1 0,0 1-6,-1 1 0,0 0 0,1 1 0,-1 1-48,-2 0 1,-1 1 0,-13-29 16,14 33 0,-1 0 0,-11-25 208,2 1 1,-3 4 223,3 1 1,4 6-102,1 4 1,-2 3-147,2 1 1,0-4-173,5-1 0,5 1 68,-1 4 1,2 1-130,-1-1 0,-2 0 50,6 1 0,-4 7 44,4 6 0,-6 3 22,1 7 0,-2-2 349,-3 2 0,0 8-318,-4-3 0,1 8 258,-5-4 0,-3 7-170,-7-2 0,2 4-118,-7 1 1,-2 0-5,-7 0 1,1 0 13,-6 0 0,1 0-14,-1 0 1,-2 1 87,7 4 1,-8-4 0,-2 4 1,0-3-303,-5-2 1,-2 0 243,-3 0 1,-2 0-116,-2 0 0,1 0 91,4 0 1,-10 0-204,0 0 1,33 0 0,-1 0 173,-1-1 0,0 2 0,0 1 1,0 1-8,2-1 0,1 0 0,-1 1 0,1 1 18,-1-2 0,0 0 0,-4 0 0,-2-1 0,-1 4 1,0 0 0,1-3 0,0 1-191,2 1 1,0 1 0,-1-2-1,1-1 210,-3 3 0,0-1 0,-2-1 0,0-1 18,0 3 1,0 0 0,-3-3 0,1 0-17,2 3 0,0 0 0,-1-3 0,0 1 4,1 1 0,-1 1 0,-2-3 1,0-1 13,-2 2 1,0-1 0,1-1 0,2 1 56,4 1 1,0-1-1,-2-1 1,0-1-51,0 3 1,0-1 0,-6-1-1,0 0 5,1-1 1,0 0 0,2 0 0,0 0-40,2 0 1,2 0 0,-1 0 0,1 0 1,-1 0 1,0 0 0,-1 0 0,0 0-42,-2 0 1,1 0-1,1 0 1,0 0 54,3 0 0,0 0 0,0-1 0,-1 0-40,-1-1 1,0-1-1,-3 3 1,-1-1-3,0-2 1,-1 1 0,0 1 0,2 0-10,2 2 1,1-2 0,-1-1-1,-1 0 32,-3-1 1,0 1 0,-2-1 0,0 1 0,-1 2 1,1 0 0,2 0 0,0 0-226,3 0 1,-1 0-1,0 2 1,0 1 257,-4-1 0,-1 1 0,1 0 1,0 0 8,0 0 1,-1-1 0,3-1-1,1 1-34,3 3 1,1-1 0,-3-1 0,-2-1-13,-2 3 0,0 0 0,0-3 0,1 0 23,3 3 0,1 0 0,0-1 0,0 0-2,2 0 1,0 1-1,2 1 1,-1-1-44,-1-2 0,0-1 0,0 3 1,0 0 66,2-3 0,0 0 1,1 1-1,0 1-63,4-2 1,0 0-1,-1-1 1,0 0-1,-1 1 1,0 1 0,1 0 0,2 0-15,3-1 1,1 1 0,-1-1 0,0 0 36,-35-2 0,-1 0-43,1 0 1,3 0-9,-3 0 1,12 0-13,7 0 1,0 0 312,5 0 0,3 0-491,1 0 1,6-4 474,4-1 1,-2-1-483,7 1 1,1 3-839,9-2 1,4 0 1082,9 0 0,-1 4 0,7-10 0,-1-2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20730 2858 8537,'-8'0'586,"-5"0"1998,4 0-2101,3 0-841,-1 0 1,9 0 481,3 0 1,9-5 299,9 0 1,12-6-108,8 1 0,6 3-191,8-3 0,4 1-15,1-6 1,0 3-199,-6 2 0,1-1-3,0 7 1,-6-1 91,-4 5 0,-9 0-137,-5 0 1,-9 5 241,-5-1-194,-10 7 0,-2-3-182,-7 6 0,-11 1 164,-4-1 0,-10 0 49,-3 0 0,-2 1 187,-8-1 1,0 5-151,-5 0 0,-4 0 68,-1-5 0,-4 0 161,5 0 1,-2-1 112,2-4 0,4-2-80,0-7 0,8 0 582,12 0-547,2 0 0,15-7-377,6-2 0,17-5 274,12-5 1,15 1-7,3-5 0,7-1-44,3-4 0,0 4-157,0 0 0,-5 7-25,0-2 0,5 3 61,4 2 1,-1 4-193,-7 1 0,-6 6 75,-9-2 0,-5 3-59,-9 2 0,-10 2 182,-9 3 1,-5-2-60,-5 6 0,-9 1-46,-10 4 1,-4 2-30,-6 3 0,-3-3 371,-11 2 0,4 3-218,-3-2 1,2 0 79,3-5 1,-1 0-97,0 1 0,7-8 7,3-2 1,3-3-88,1-2-241,7 0 100,2-7 1,13 1-252,7-3 0,7 1-23,7 3 1,5 3-261,0-2 0,6 4-802,-1 4 1544,3 4 0,15 5 0,7 1 0,5 1 0,0 0 0</inkml:trace>
  <inkml:trace contextRef="#ctx0" brushRef="#br0">5275 7293 8271,'0'-14'-725,"-6"-7"1,3 5 694,-7-2 935,7 8-609,-3 4-348,6 6 24,0 0 181,0 6 0,5 4 7,-1 8 1,6 0 16,-6 6 1,6 6-2,-5 7 0,-1 6-96,-4 5 0,0 7 30,0 6 0,-6 18-326,2-39 1,-1 1-1,-4 6 1,-1 1 178,-2 1 0,0 1 1,-1 6-1,-1 0-276,0 5 1,0 2 0,-3 1 0,1 1 332,-1-1 0,0 0 1,1-1-1,-1-1-6,3-5 0,0 0 1,0-3-1,1-1 13,1-1 0,0 0 0,2-2 0,1-2-136,4-2 0,1-2 0,-3 35 143,7-12 1,7-9 16,2-1 0,4-3-7,1-12 1,2-2 9,3-12 0,-3-4 322,3 0 1,-4-7-370,0 2 0,-1-5 566,0-4 0,0 1-518,0-7 1,1 1 272,-1-5 0,0 0-238,0 0 0,7-5 150,3 1 1,2-7-183,3 1 0,-1-1 38,1 2 1,4-4 17,0 3 0,7-1-39,-2 2 1,3 3 5,1 6 0,7-5 21,3 0 0,4 0-16,0 5 1,3 0-202,3 0 0,-2 0 101,6 0 0,-4 0 16,4 0 1,0 0-241,5 0 1,7 5 175,-38-3 0,0 1 1,36 3 66,-5-1 0,2-2-10,-2 7 0,3-1-28,-31-2 0,0 0 0,-3 0 0,0 0-9,3 1 1,-1-1 0,1 0 0,0 0 7,-3 0 0,0 0 0,3 1 0,0 0-62,2 1 0,0 1 0,-2-2 1,1 0-117,1 1 0,0 1 1,-2-2-1,0-1 209,0 1 0,0-1 1,0 0-1,1 0-1,1 0 0,0 0 0,-3 0 0,-1 0 14,4 0 0,0 0 0,-3 1 1,0-1 5,3 0 1,0 0 0,-1 1 0,1 0-6,0 1 1,0 1 0,-2-2 0,1-1 11,1 3 1,0-1-1,0 0 1,1-2-7,-1 1 0,0-2 0,3-1 1,1 0-3,-2 0 1,1-1 0,-2-1 0,1-1-4,0 3 0,0 0 0,1-4 0,1 1-4,3 0 1,0 0 0,-1 0-1,1-2-20,2 0 1,1 0 0,-4 0-1,0-2-229,2 0 1,-1 0 0,-1 1 0,0 0 220,2-1 1,-1-1 0,-1 0 0,0-1 12,4-1 0,-1 0 1,-4 2-1,-2 0-1,2 0 1,0 1-1,-4-1 1,-1 0 36,3 0 0,-1 1 1,1-3-1,-1 0-117,3 3 1,0 0-1,-4-3 1,1 0 127,-2 3 0,0 0 0,1-3 0,1 0-36,0 3 1,1-1 0,-1-1 0,1-1 36,2 2 0,-1 1 0,-6-3 0,-1 1-39,3 1 1,0 1-1,0-3 1,1 0 1,1 3 1,0 0 0,1-2 0,-1 1-7,3 1 0,0 0 0,-7 0 0,-1 0-5,3-2 1,0-1 0,-3 3 0,0 1-1,0-2 1,1 1 0,3 0 0,0 1-8,1-2 1,0 1-1,-1 1 1,-2 1 0,-1-2 0,0-1 0,-3 0 0,0 0 26,36-2 1,3-2-19,-36 5 1,-1 0 0,37 0 0,-3-3 1,-3-1-1,-2 1 1,-1 1-5,-4 4 0,-3-2-1,-6-3 1,5 4 48,-1-4 0,1 3 238,-5 2 0,-7 0-224,-2 0 0,-9 0 410,-1 0 0,-2 2-356,2 3 1,-3-2 301,-7 6 0,1-6-380,-1 2 0,1 2 190,-1-3 0,-6 1-219,-3-5 1,-3 0 121,-2 0-153,7 0 0,-5-5-5,3 1 0,-8-8-20,-2 3 0,-6-8-108,2-2 0,-3-5 152,-2 5 1,0-6-6,0 1 1,0-3-1,0-1 1,-2-1-1,-3 1 1,4-5 22,-4 0 0,-1-7 15,1 2 0,0-3-53,5-2 1,0-1 6,0-3 1,0-2 46,0-3 0,0-5 3,0 0 0,0 0-8,0-4 0,0-3 39,0 3 1,-6 4 139,-4 5 1,2 1-58,-1-1 1,1-2-99,-1 7 0,-2-5-88,6 4 0,-5 1 35,6 4 0,-6-4-157,5 0 0,1-2 98,4 1 1,0 3-95,0-8 0,0 3 119,0-2 0,0 3-10,0 6 1,0 5 23,0 0 0,0 2 34,0-2 0,0 3 139,0 7 0,-2 1-94,-3 3 0,2-1 98,-6 6 1,4 0-78,-5 5 1,6 0 122,-6-1 0,2 1-162,-1 0 1,3 5 43,6-1 28,-7 1-16,6-6-158,-6 7 0,6-3 111,-4 7 1,3-3-287,-2 3 220,2 2 0,-4-9-10,-4 6 0,2-1 1,-1 1 0,-1 4-16,-4-4 1,-5 3 77,0 2 0,-1 0 96,1 0 0,1 0 29,-5 0 1,-1 0-130,-4 0 0,-1 0-2,1 0 0,-2 0-40,-3 0 0,1 5-85,-6 0 0,0 0 94,-5-5 1,-6 0-21,-3 0 1,0 0-3,-5 0 0,4 0-206,-9 0 0,-3 1 281,-1 4 0,-5-4 4,-5 4 1,3-3-300,-2-2 0,-3 0 263,2 0 1,-1 4 7,1 1 1,-1 0-22,-4-5 0,39 0 0,0 0-9,-38 0 0,1 0 14,-2 0 1,2 0-6,-1 0 0,36-2 0,-1-1 4,3 1 1,-1-1 0,-4 0 0,-1 0-15,1 0 0,-1 1 0,2 2 0,1-1-1,0-2 0,0 1 0,-4 1 1,0 1-179,-1-1 0,0 2 1,-4-1-1,-1 0 198,0 0 1,1 0 0,3 0 0,-1 0-189,0-1 0,0 2 0,3 1 0,-1 0 225,-5 0 1,1 1 0,2 2 0,-1-1-46,-1-1 0,-1-1 1,4 3-1,0 0 0,-1-3 0,-1 0 1,2 3-1,0 0-20,-1-2 0,0-1 1,1 0-1,0 0 28,-1-1 1,0-2-1,2 1 1,1 0-12,1 0 1,1 0 0,-2 0-1,0 0 38,2 0 0,-1 0 0,-1 0 0,-1 0 0,-3 0 1,1 0-1,5 0 1,0 0-26,-1 0 0,1 0 0,-1 0 0,1-1 5,0-2 0,-1 1 0,-3 1 0,0 0 68,-2-1 1,1 0-1,1-1 1,0-1-65,3 2 1,1 0 0,-3-1-1,0 1-3,1 2 1,-1 0 0,-1-2-1,1-1 28,-5 1 0,1-1 1,5 1-1,1 0 1,1 2 0,-1 0 0,4-1 1,0 0-15,1-1 1,1-1-1,-3 2 1,1-1 20,1-2 1,1-1 0,0 2 0,2 1 18,-31-7 1,0 1 21,0-2 0,-4-1-44,4 6 1,-1-4-7,10 4 0,0-4-119,5 4 0,2-5 320,3 6 1,8-3-395,6 3 1,2 2 408,-2-3 0,0 4-572,9 1 1,4 0 589,11 0 0,4 0-651,1 0 0,6 3 6,-2 6 0,3 4 370,2 15 0,-19 42 0,8-25 0,-1 0 0</inkml:trace>
  <inkml:trace contextRef="#ctx0" brushRef="#br0">5901 6170 8033,'-49'-14'-417,"5"1"0,-7 4 297,-3 4 1,-4 10 296,-13 4 0,-3 10-489,2 5 1,34-9 0,1 3 396,-34 20 1,33-17 0,0 0-45,-2 3 1,-1 0-1,-3 3 1,0 3-25,1 2 1,0 2 0,2-2 0,0 1-68,3 0 1,0 0-1,4 0 1,2 2 65,1 2 1,0 2 0,0-1 0,1 1-12,1 1 1,1 1 0,0 1 0,1 1 11,2-1 1,2 1-1,3 1 1,1 1-159,-3 4 0,1 1 0,2 1 0,2 1 151,0 5 0,1 0 0,-1 0 0,2 0-160,5-1 1,1 1-1,0 3 1,1 0 164,2 1 1,2 2 0,0 3 0,2 2-6,1-2 0,2 1 0,1-1 0,2-1 1,0-6 1,2 0 0,5 0 0,5-1 1,1 4 1,3-1-1,4-3 1,3-1-12,5 1 1,2-2-1,1-4 1,3-3-23,3-3 1,3-2-1,2 0 1,2-1 28,0 0 1,3 0 0,3-2 0,3 0-72,1-3 0,2-1 0,5 0 0,1-2 27,0-4 0,1-1 1,3-3-1,1 0-233,1 2 0,2-1 1,-22-10-1,-1-1 0,1 0 244,2 0 1,0 1-1,-1-1 1,0 0 0,0-1-1,-1 0-173,0-1 1,1-1 0,-1 0 0,0 0 0,1 0 0,0 0 174,2 1 0,0-1 0,1 0 0,1 0 0,1 0 0,-1 1-3,-2-1 0,0 0 1,1 0-1,1-1 1,0 0-1,-1-1 29,-2 1 1,0 0-1,-1-1 1,3-1 0,0-1-1,0 1-25,-1 0 0,0 0 1,1 0-1,1 0 0,0 1 1,1 0 41,-1-1 0,0 0 1,0 0-1,-1-1 1,1-1-1,0 0-18,-1-1 0,-1 0 0,0 0 1,-1-1-1,0 1 0,1-1 3,3 1 1,0 0 0,1 0 0,-1-1-1,0 0 1,0-1 8,2 0 1,0-2 0,0 0 0,0 0-1,-1-2 1,1 0 3,-2 0 1,0 0 0,1-1 0,0 0 0,1-1 0,-1 1-17,3-1 1,-1 0 0,1 0 0,2 0 0,1 0 0,-1 0 1,-1 0 0,0 0 1,0 0-1,2-2 1,-1 0-1,0-1-95,-3 1 1,-2-2 0,1 1 0,3-1 0,-1 0 0,1-1 118,0 1 0,1-1 1,-1 0-1,1-1 1,1 0-1,-1-1-30,-2 1 1,-1 0 0,0-1 0,0 0 0,0 0-1,-1 1-3,-3-1 0,0 1 0,0 0 0,1-1 0,1 0 0,-1 0-38,1 0 1,-1-1 0,0-1-1,0-1 1,0-1 0,-1 1 49,-3 0 1,0 1 0,-1-1 0,25-5 0,-1-1-6,-6 2 1,0-1-1,-1-1 1,0-1-36,-1 1 1,0-1 0,0-4 0,-1-2 25,-3 2 0,-2-1 0,2-1 0,-2-1 19,-5 0 1,-2 0 0,0-1 0,-2-2 3,-3-3 0,-2-1 0,2-1 0,1 0 194,-2 0 1,-1-2-1,-3 0 1,-2-1-113,-5 2 0,-2-1 0,-1 0 1,-1-1 201,-1-1 0,-1 1 0,-4-1 0,-2 1-234,-2-1 1,-2 0-1,15-35 150,-5 0 1,-8 3 264,-1-3 1,-13 8-503,-2-8 0,-7 3-72,-7-3 1,-9 0 50,-10 0 0,-4 0-100,-5 0 1,-4 0 106,16 35 1,0 1 0,-1-2 0,-1 1 15,0-2 0,-1 0 0,-1 2 0,-2-1 116,-3-1 1,-2 1 0,-2 0 0,-3 1-101,-2 0 1,-2 1 0,-2-1 0,0-1 23,-1-1 0,-2 0 0,2 4 0,-2 0 69,-3-1 1,-1-1 0,1 2 0,-2 0-30,-5-1 0,-2-1 0,0 3 0,-2 0-1,-6-1 0,-1 2 0,2 1 1,-1 2-137,-2-3 0,-1 2 1,-3 2-1,0 2 186,-3 0 0,-2 0 1,24 10-1,-2 1 0,1 0-56,-3-1 1,0 0 0,0 1-1,2 1 1,0 1 0,-1 0-21,-1 0 0,0 1 0,1 0 0,0 1 0,0 0 1,0 1-2,-1-1 1,0 0-1,0 0 1,0-1-1,0 1 1,-1-1-1,0 1 0,-1 0 0,1 0 1,2-1-1,1 1 0,0-1-5,0 1 1,-1 0 0,1 0 0,1 1 0,1 0 0,-1 0-5,0-1 0,1 0 1,-1 0-1,-1-1 1,0 0-1,-1 1-46,-2 0 1,-1 0-1,1 0 1,2 0-1,1-1 1,0 2 64,0 0 1,-1 1-1,1-1 1,0 1-1,-1-1 1,1 1-10,0-1 0,0 1 1,-1-1-1,-1 1 0,0 0 1,-1 1 30,-2-1 1,0 1 0,0 1 0,3 1-1,1 1 1,0 2-52,-2 0 0,-1 2 1,1 0-1,1 0 0,1 1 0,-1-1 3,1 1 0,-1-1 0,0 2 1,0 2-1,-1 2 0,1 0-43,-2 0 1,0 1-1,1 2 1,2 1-1,1 2 1,-1 0-86,-1 1 0,0 1 0,0 0 0,3 3 0,1 0 1,-1 1 7,0 1 0,0 1 0,1 1 1,0 1-1,-1 0 0,1 2 102,0 1 0,-1 2 0,0 0 0,2-1 0,0 1 0,0 0 0,-1 2 0,-1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18512 3014 8157,'-22'-6'0,"-3"-7"1,6-6-60,1 2 1,2 1 152,2 2 1,0 4 67,0 1 0,4 5-38,1 0 0,4 2-209,-4 2 142,5 0 0,-2 2-149,6 2 1,2 0 244,2 5 1,6-1-62,9 1 1,9 3 241,10-8 1,5 6-109,4-6 0,9 1-57,5-5 0,2 0-209,-1 0 1,3 0 143,6 0 1,5-1-343,-1-4 0,3-3 342,-2-6 0,-5 1-27,0 4 0,-8-4-210,-11 4 1,-6-4 185,-13-1-37,0 6 1,-25 2-106,-3 6 1,-16 0 249,-13 0 0,-15 0-157,-9 0 0,-18 6 39,-10 3 1,30-1 0,-3 2-115,-2-1 1,-2 1 0,-1 1 0,-1 1 270,1-2 1,-1-1 0,2 1 0,0-1-54,3-1 0,1-2 0,-1 2 0,0-1-29,0 0 1,1 0 0,6-3-1,2 0 244,-30 1 0,20-4-87,23-1 0,12-1-39,11-4 0,18 2 6,11-7 0,18-1-136,20-8 1,12 2-188,-27 5 1,1 0 0,-1 0 0,1 0-40,4-2 0,0 0 1,-1 2-1,-1 2-61,0 0 1,0 1 0,-3 1 0,-1 2-297,0 0 0,-2 2 0,22-2 82,-14 6 1,-20 14-755,-18 10 1,-26 11 1148,-22 12 0,-5 3 0,-10 7 0</inkml:trace>
  <inkml:trace contextRef="#ctx0" brushRef="#br0">8986 6014 8298,'-14'-7'0,"0"6"0,-1-4 0,6 3 0,-1 2 0,7 0-488,-9 0 281,10 0 311,2 0-84,8 0 1,6 5 0,0 0 0,1 0 268,-1-5 0,5 4 9,0 1 0,1 0-44,-1-5 1,-1 0-127,5 0 0,-4 5 28,5-1 0,0 1-59,4-5 1,2 5-109,3-1 1,4 3 86,5-2 0,7-2-116,3 6 0,4-4 76,1 4 0,-1-5-220,1 0 0,3 3 247,7-3 1,-6 6-235,10-5 0,-7-1 219,2-4 1,-4 5 8,4 0 1,-6 1 8,2-1 0,-4-4-11,-1 4 1,6-3 4,3-2 1,2 0-21,-1 0 1,2 0-3,-2 0 0,2 0-26,2 0 1,0 0 21,0 0 1,2 0-2,3 0 1,-2 4-16,-34-1 0,1-1 0,28 3 5,2-5 0,-8 5 14,4-1 0,-1 6-8,5-5 1,-4 4-132,-1-4 1,-6 1 83,2-1 1,-2-2 4,1 7 1,-2-7 49,2 1 1,-1 0 4,2 0 0,3-2-8,6 3 0,-7-4 7,-2-1 1,1 0-18,-1 0 1,11 0-2,-2 0 1,-2 0-16,-3 0 1,1 0 23,4 0 1,-2 0-36,-2 0 1,-4 5 21,-6 0 0,4-1 12,1-4 0,4 0-36,-4 0 0,0 5 0,-5 0 0,-5 0-23,0-5 0,0 0 21,5 0 1,0 0 128,0 0 0,1 0-103,4 0 0,-4 0 30,4 0 1,-4-2-165,-1-3 0,0 4 130,0-4 1,4-1 3,1 1 0,0 0 1,-6 5 0,1 0-10,0 0 1,-2-5-11,-2 1 1,-4-1-10,-7 5 0,2 0 99,4 0 1,2 0-110,7 0 1,-5 0 22,1 0 1,-1 0-8,5 0 0,-1 0 0,1 0 1,-5 0-3,1 0 0,-3-5 39,2 1 0,8-1 5,-3 5 0,-2 0-5,-2 0 0,-3-5 8,2 0 1,2 1-55,-7 4 1,2 0 30,-1 0 0,-3 0-60,8 0 1,-3 0 22,2 0 1,2 0-9,-7 0 1,6 4-18,-6 1 1,5 0 212,-5-5 1,-4 0-140,-5 0 0,0 0 42,5 0 1,4 5-13,0-1 0,1 1-57,-6-5 1,-4 5 135,0-1 1,3 1-155,2-5 0,3 0-5,-8 0 0,-2 5 35,2 0 1,0-1-10,5-4 0,-6 0 57,1 0 0,-1 0-67,1 0 1,1 0 19,-6 0 0,5 5 20,-5 0 1,7 0 4,-2-5 1,-2 0-36,2 0 0,-6 1 0,1 4 0,3-3 18,2 2 1,-2-2-5,2-2 1,-5 0 4,5 0 0,-3-5 3,8 0 1,-10-1-19,5 1 1,-2 2 6,-3-6 1,1 4 2,-6-5 0,-1 7-70,-3-1 0,-4 0-65,-6 0 2,1 2-294,-1-4 335,0 6 0,0 0 24,0 0 1,-4 0-33,-1 0 0,1 0 32,4 0 0,0-2-4,0-3 0,2 2 43,3-6 1,-3 6 10,3-2 1,-2-3 31,2-1 0,-3 1 170,3-2 0,-2 5 3,2-4 0,-3 4-100,3-4 1,-3 4 17,-2-4 1,0 4-74,1-5 1,4 6 22,0-6 1,-1 7-46,-3-2 1,0 2-147,4-2 1,-3 4 83,3-4 1,-3 3-166,-2 2 1,0 0 88,1 0 1,-6 0-11,1 0 1,-6 2 47,6 3 0,-5-4 63,4 4 1,-4 1 12,4-1 0,-1 1 4,2-1 0,2-3 13,-2 2 1,-2 3-25,1-2 0,1 1 12,4-1 0,0-4 8,0 4 1,0-2-6,1 2 1,4-4-10,0 4 0,0-3-7,-5-2 1,0 0-2,0 0 1,0 4 19,1 1 1,-1 0 2,0-5 1,5 0-4,0 0 1,0 0 3,-5 0 0,2 0-26,3 0 0,-2 0 14,7 0 1,-7 0 3,2 0 1,-3 0-14,-2 0 0,5 0-4,0 0 1,0 0-1,-5 0 1,-4 0-5,-1 0 0,1 0 3,4 0 1,-4 0-3,-1 0 5,1 0-2,4 0 59,-6 0 1,0 0-27,-4 0 6,-2 0-4,4 0 12,-6 0-124,0 0-232,7 0 253,-6 0 1,7 0-61,-3 0 93,-4 0-236,6 0 13,-7 0-881,0 0 874,0 6 256,0-4 0,-32 14 0,-19 6 0,0-3 0,0 1 0</inkml:trace>
  <inkml:trace contextRef="#ctx0" brushRef="#br0">20829 4578 7992,'-14'-29'0,"-2"-2"0,-3 2 0,4 4 0,-4 11 396,3 6 0,2-3 622,-1 6 0,6 0-1340,0 5 0,-3 2 202,-6 3 1,0 3-2,-6 6 0,-4 2 154,-5 2 0,-8 5 214,-2 5 1,-1 7-62,-8 3 0,-5 9-242,26-21 1,0 0 0,0 2 0,1 1 177,1 1 0,1 2 0,0 0 0,0 2 115,2 3 0,0 2 0,-1 2 0,1 2-178,1 1 1,2 2-1,2 0 1,3 1 0,3-5 0,1 1 0,3 1 0,2-1-60,-1 33 0,4 3-243,6-8 1,6 2 64,4-12 1,2 1 113,3-5 0,-1-2-25,0-3 0,2-5 1,3-9 1,-3 2 13,3-7 0,1-1 96,-1-9 1,6 3 525,-1-8 1,3 3-313,1-2 1,2-10 273,4 1 0,2-2-243,7-3 1,1-7-159,3-7 1,2-10-7,3-5 0,4-9-137,-4-5 1,-2-5 105,2-4 1,-6-4-313,2-6 1,-4-1 138,-2-4 0,1 2 181,0-6 1,-13 0 34,-7-6 0,-5 1 17,-4 0 1,-6-1-51,-3-4 0,-4 2 13,-1-7 1,-11 7-34,-3-2 1,3 37-1,-2-1-4,2-1 0,-1 1 0,-15-32 101,-2 1 1,-4 9 3,0 0 0,-2 6 403,2 3 0,-2 12-93,-3 13 0,-4 7 21,-1 12 0,-4 11-491,-15 12 0,-1 16-236,23-8 1,-1 3-1,-1 5 1,-1 3-362,-2 6 0,0 3 0,-3 2 0,1 2-105,1 1 1,2 1 0,4 1 0,3 1-583,2 2 0,3 0 0,5 2 1,2 0 1280,3 2 0,2 2 0,2-2 0,2 1 0,6 0 0,1 0 0,3 0 0,0 0 0</inkml:trace>
  <inkml:trace contextRef="#ctx0" brushRef="#br0">21171 4421 8027,'-10'-1'1369,"1"-4"-877,6 3 1,-1-10-338,14 2 1,15-6 151,23-7 0,18-9-91,-22 10 1,2-3 0,7-4 0,3-1-676,9-5 1,3-1 0,-19 10 0,1 0-1,1-1 580,5-2 0,1-2 0,0 1 0,0 1 0,1 0 0,0 0-20,2-1 0,0-1 0,0 2 1,-8 5-1,-2 2 0,1 0-90,21-7 1,-2 2-1,-4 3 1,-2 3-34,-7 4 0,-1 1 0,-1 0 0,-1 1-52,-6 4 1,-1 3 0,-4-2 0,-2 2-5,30-1 0,-2-2-17,-7 6 0,-7-4-67,-7 4 1,-12 0 772,-8 5 1,-5 0-1646,-9 0 1499,-6 0 1,-4 0-741,-8 0 403,-11 6 0,-57 9 1,26-4-1,0 0 1</inkml:trace>
  <inkml:trace contextRef="#ctx0" brushRef="#br0">11190 12653 15104,'-22'-13'-980,"-4"2"0,6-11-491,-2 1 0,0 9 1662,-2 7 1,-4 3 45,-1 2 0,-1 7 175,-8 2 1,0 4-164,-4 1 0,-9 6 88,-6 4 1,-3 5-418,-11 4 1,35-15-1,-1 0 412,-3 3 0,0 1 1,1-1-1,0 0 90,3 0 0,1 1 0,0 1 0,1 1-117,0 0 1,1 0 0,-23 22 66,8-8 0,2 3-148,-1-3 0,3 3-29,-4 1 0,10 1-116,5 0 0,5 4-130,4 0 0,0 5-126,10-4 0,-2 4-16,12-5 1,-1 2-129,5-1 0,2-4 14,2 3 0,4 2-212,6-1 1,7-6 45,3-4 0,9-1 106,5 1 0,9-4 176,5-5 0,5-2-44,5-4 0,6 1 269,3-10 0,5 2 132,-5-11 0,6-1-44,-35-3 1,1-2 0,2 1-1,0-1 48,0-1 1,0-1 0,2-1 0,0-1 74,-5-4 0,1-1 0,1 1 0,0 0-26,-3-2 1,-1-1 0,3 0 0,1 0 10,-1-2 1,-1-1 0,2 1 0,-1-2-48,-5 0 1,0-1 0,0 2 0,0-1 59,33-22 0,-34 17 1,0-1-113,-1-1 0,-1-1 1,28-19 43,-11 5 0,-1-1-139,1-9 1,-4 3 1,-11-8 1,-7 6-169,-6-5 0,-6 0-72,1-5-1,-5-3-92,-5 3 0,-2-1-52,-7 10 1,-8-4-100,-7 5 0,-5-5 6,-9 4 1,-7 7 137,-7 8 0,-9 4 35,-14 6 0,-7 4 261,31 13 1,-1 2 0,0 1 0,-1 0-22,-1 3 0,0 0 0,1 0 1,0 0 102,-4 0 1,1 0-1,-2 3 1,0 0 39,-1 1 0,0 2 0,2 2 1,0 1 80,5 0 1,1 1 0,0 2 0,0 1 53,2-1 0,-1 0 1,-1 1-1,1 1-36,0 0 1,1 0 0,-33 15 50,2-1 1,11 1 4,3-1 1,4 5-96,10 0 1,4 5-74,10-4 1,1 7-243,-1 1 0,2 7-314,4 8 0,4 5-168,9-1 1,4 2-418,6-1 1,6 1 1037,4 4 0,4-4 0,8-3 0,11 6 0,-11-30 0,-1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11929 8942 8130,'65'8'0,"8"5"0,-4-4 0,4 4 0,-16-3 0,6 0 0,7 1 0,0 0 0</inkml:trace>
  <inkml:trace contextRef="#ctx0" brushRef="#br0">26147 5189 6752,'0'-8'-203,"0"2"1,0 4 325,0-3 49,0 4-85,0-5 0,0 4 72,0-3 12,0 4-48,0-6-6,0 1-26,0 4 47,0-4-149,0 0 38,0 4 0,0-6-11,0 4 0,-2 2 48,-2-3-34,2 4 0,-9-1 87,6-3-59,-6 4 1,3-6 49,-6 7 1,-5 2-58,0 3 1,-1-2-19,1 6 1,-4-4 3,-5 5 1,4-2-1,1 1 1,-1 4-18,-4-4 1,1-1-6,3 2 1,-3-6 38,3 6 0,2-7-8,-1 2 1,5 1-30,-1-1 1,-3 4 12,-2-4 1,4 6 0,1-2 1,-2 2 24,2-1 1,-4 3-5,4-4 0,-5 4 0,5 1 0,0 5 6,5 0 0,-5 1-43,0-1 0,0-1 0,5 5 0,0 1 5,-1 5 0,-2-1 16,3 0 1,-4 1 45,9-1 0,-4 2-27,-1 3 1,0-1-2,0 6 0,1-6-14,4 1 0,-2 1 9,6 0 0,-5 4-35,6-5 0,-1 0 37,5-5 1,1 2-46,4 4 0,-3-4 15,2 3 1,3-3-5,-2-2 0,1 1 7,-1-1 1,1 5-5,3 0 0,4-4 7,-3-6 1,2 0 6,2 0 0,2 3-4,3-7 0,-3-1 1,3-3 0,1-6 20,-1 1 1,7-2 17,-3 1 1,-1-1 4,2-3 0,0-4-30,4 4 1,1-3-3,-1-2 0,1 0-107,-1 0 1,5 0-167,0 0 1,7 0 272,-2 0 0,-2 0-45,2 0 0,-5 0-9,5 0 1,-5 0 1,5 0 1,-6 0-4,1 0 1,-3 0 12,-2 0 1,-1 4 10,-3 1 1,1 5 57,-6-6 1,6 1 15,-1-5 1,3 0-21,1 0 0,1 0 0,-1 0 1,2 0-77,4 0 0,-3 0 47,7 0 0,-6-6-64,1-4 0,2-2 62,-2-3 1,5 1-48,-5 0 1,0-2 20,-5-3 1,1 2-3,-1-7 1,1 0 153,-1-4 0,1 0-86,-1-1 1,0 1 98,1-1 0,-2 1-115,-4-1 0,3-1 14,-7-3 0,0 3-38,-5-3 1,0-2-13,0 2 1,-4-6-19,-1 1 1,-6-3-18,2-2 1,-5-4 27,-5-1 0,-2-4-8,-8 5 0,0-7 140,-4 2 0,1 3-58,-6 1 1,-4 9 16,-5 1 0,-7 5-30,2-5 1,-3 8 8,-1 2 1,-1 1-59,0 8 0,-1 0-8,-3 5 1,3 6 1,-4 3 1,4 3-13,1 2 1,5 0-15,0 0 0,12 0 63,-3 0-197,10 7 0,0-4-137,10 6 1,2-4-268,7 5 1,2-3 280,3 3 1,3 3 126,6-4 0,2 4-816,3 1 1,-2-5 331,7 1 0,-1-5 240,6 4 0,-5-4 70,-1 4 0,1-6 309,4 2 0,-5 16 0,-3 2 0</inkml:trace>
  <inkml:trace contextRef="#ctx0" brushRef="#br0">28990 5004 8874,'-14'0'-1581,"0"-5"1100,0 1 460,-7-7 0,5 9 12,-3-3 0,4 4 209,0 1-87,1 0 1,0 0-68,0 0-23,0 0 0,-1 0 7,1 0 0,-2 0 10,-3 0 0,4 0 23,-4 0 0,-3 4 11,-2 1 0,2 6 7,-2-1 1,-1 2-27,-8 3 1,1-1-15,-6 0 1,0 2 13,-5 3 0,-5 3 31,-5 6 0,-3 7-295,-6 3 1,3-2 290,-2 2 1,4-1 17,5 0 1,-2 8-111,7-7 0,6 4 122,7-9 0,4 7 4,2-2 0,0 8-4,-1 1 1,7 8-67,3 2 0,3 2-8,2 7 0,1-1 56,4 1 0,3-1 2,6-4 0,6 3-20,3 2 0,10 2-79,5-6 0,9-2-220,5-8 0,3 1 208,2-5 0,9 2-22,0-7 0,8-4 27,-3-10 0,13-2-155,-31-15 1,2-1 0,4 0 0,0-1 159,2-2 1,1-2 0,-1-1 0,-1-2-24,2 0 1,-1-1 0,0-1-1,1-1 21,1 1 1,1-2 0,4 1-1,0-1 2,-2-1 0,0-1 0,1 0 0,0 0 0,-8-2 1,0 0 0,1-1-1,-1 0-5,1 1 0,-1 0 1,0-1-1,1 0-3,2-1 0,-1-1 0,-4 1 1,-1 0-20,34-7 0,-3 0 9,-2-1 1,5-4 18,-1 1 1,1-8-11,-5 3 0,-4-3 56,-1 3 1,-6-4-47,2 3 0,-10-1 21,-5 1 0,-1-1 31,1 6 1,-2-5 119,2 5 1,-3-4-101,-1 4 0,0-2 198,-1 2 1,-5 2-106,-4-7 0,-3 5 250,-2-5 0,1 1-331,-1-6 0,-1 6 236,-3-1 0,-5 5-226,-10-5 1,2 5 104,-6-4 0,0 0-97,-5 0 0,0-6-75,0 1 1,-7-7-20,-2-8 0,-4 1-27,-1-1 1,-7-1-68,-2-3 1,1-6 55,-2-8 1,-1 2-165,-9-2 1,4 2 216,-3 2 0,-3-1-13,-2-4 1,-3 9 9,-2-4 1,-1 9 66,-3 1 0,-4 8 13,-6 1 0,2 8 19,3 1 1,-5 9 19,0 10 1,-3-1 147,-11 6 0,8 1-39,-8 4 0,3 1-46,-3 4 0,4 3-95,1 6 0,11 0-1,-2 1 1,8 0-7,-3 4 0,6-1-8,-1 5 0,4-5-34,5 1 1,3-2-390,7 2 1,6-3-160,3 3 1,4-3 81,6-2 425,3 6 1,-7-10-1,-3 2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4081 13179 8323,'22'-13'0,"5"5"0,-2-6 599,7 8 1,7 4-133,13 2 1,4 11-323,15 3 1,-32-5 0,2 0-369,6-2 1,1 0 0,4 0 0,2 0 159,2 0 0,2 0 0,2 0 0,1-1-209,5-1 0,1-1 0,2-2 0,1-4 341,5-1 1,2-3 0,-24 0 0,1 0 0,0-1-18,2-1 1,2 1 0,-2-2 0,1 1 0,0-1 0,-1-1-250,-2 1 1,-1-1-1,1 1 1,22-5 0,1 1 389,1 1 0,0 0 0,-5 0 0,-2-1-125,-2 3 0,-1 1 1,-6 0-1,-2-1-140,-7 3 0,-2 0 0,-3 0 1,-1 0 179,-1 0 1,-2 0 0,32-8 264,-14 1 1,-15 5-92,-23-1 484,-10 7 1,-14-8-604,-10 6 1,-15-4 18,-8 4 1,-14-4-565,-10 4 1,-11 0 696,-8 5 1,2 0-685,7 0 0,4 5-16,6 0 0,8 1 261,7-1 1,5-2-533,9 6 0,1 4-1280,3 11 1936,-2-1 0,3 17 0,-5-7 0,0 0 0</inkml:trace>
  <inkml:trace contextRef="#ctx0" brushRef="#br0">17488 13690 8323,'-4'-20'-403,"-1"-4"0,0 4 585,5 1 0,0 3 464,0 2 1,2 6-635,2 3 0,7 3 54,13 2 0,1 0 37,13 0 1,8 0 64,11 0 1,13 2-276,-31 0 1,2 1-1,6-2 1,2-1 172,3 2 1,1 1 0,2 1-1,0 0-305,2 1 1,0-1 0,3 0-1,0 0 294,1 1 0,1 0 1,3-1-1,0 0-13,-1 0 0,0 1 1,2 1-1,-1-1 25,-3-2 0,-1-1 0,2 3 0,1 0-1,-1-3 0,1 0 0,5 1 1,0-1-17,0-2 1,-1 0 0,3 0 0,-1 0 32,-1 0 0,-1 0 0,-1-2 0,-1-1 55,5 1 0,0 0 1,1-1-1,0 1-75,2 1 1,-1 2 0,-2-1 0,0 0-358,-2 0 0,0 0 1,3 0-1,1 0 379,5 0 0,0 0 0,3-2 1,-1-1-37,-24 2 1,-1-1 0,0 0 0,0-1-1,0 0 1,0 0 44,25 0 0,1 1 1,-2-3-1,0 1-56,1 1 0,1 1 0,-26 0 0,1 0 1,-1 1-72,26 1 1,-1 0-1,-1-2 1,0-1 52,-8 1 0,0 0 0,2-3 0,1 0-64,-1 3 0,1-1 0,-1-2 0,-1-1-198,-3 2 0,0-1 0,-2-2 0,0 0 253,-3-3 1,0 1-1,-1 0 1,0 0-5,-1-2 0,-1-1 0,1-2 0,0-1-72,-5-1 1,-1-1 0,0-2 0,-1 0 64,-5 3 1,0-1 0,-1-5 0,-1 0 21,0 1 0,-1-1 1,-1-3-1,-2-2 76,-3 1 1,-1 0 0,-1-1 0,-1-1-50,-1 0 0,-3-1 0,-3-2 0,-3-2 406,-1 1 0,-2-2 0,13-34-407,-10 2 0,-15-2 6,-18 6 0,-14 1-121,-23 4 0,-7 2 78,14 28 1,-1 1 0,-3-1 0,-1-1 164,-5 2 0,-1 0 1,-2 1-1,0 0-219,1-2 1,-1 1 0,0 1-1,-2 0-145,1-1 0,-1 0 1,0 1-1,-1 1 105,-1 2 1,-1 1 0,-1-1 0,-1 0 39,-3-2 0,-2 0 1,2 4-1,1 1 15,-2-3 1,-1 1-1,0 4 1,0 0 0,1-2 1,0 0 0,-6 0 0,-1 0 30,-1-3 1,1 1 0,-1 2 0,0 2-157,-2 0 0,0 1 0,1-2 0,-1 1 158,-2 0 0,0 1 0,-6-1 0,-1 1 2,24 5 1,0 2 0,1 0 0,-24-3 0,2 0 6,-1 0 0,0 1 0,4 1 0,0 1 27,-3-3 0,-1 0 0,5 3 0,0 1 87,-3-2 0,1 1 0,5 1 0,1 1-59,-1 3 0,-1-1 0,4-1 0,0 1-91,4 2 1,-1 1 0,-4 0 0,-2-1 32,-1 3 1,1 0-1,0 4 1,1 0-57,-1 3 0,-1 1 0,-2-1 0,0 1-76,0 4 0,-1 0 0,-4 0 0,-1 0 40,-1 2 1,0 0 0,3 1 0,0 0-116,-1 1 1,0 1 0,0 1 0,0 1 191,1 2 0,-1 0 0,1 1 1,0-1-18,-2 0 0,2 1 0,9-2 0,1 1 140,2-2 1,3 0 0,7 0 0,1 1 12,7-4 1,0 1-1,1 3 1,0 1-22,-1 1 0,0-1 0,1 0 0,1 1-10,-2 1 0,0 1 0,1 0 0,1 1-142,0-2 0,1 1 0,1 3 1,1 0 65,0-1 0,0 0 1,3-1-1,1-1 159,0 0 0,1 0 0,0-2 0,2 0-71,-24 21 0,5-6 729,14 1 0,10-6-815,9 1 1,4-3 499,6-1 0,3 1-530,6 3 0,11-3 461,3 3 0,11-3-557,4-2 0,5 6 56,9-1 0,4 1 20,1 0 0,4-4-40,-5 3 0,7-3-9,-2-2 1,-1-1 14,1-3 0,-6 1 1,1-6 1,4 2 3,1-2 1,3-8 167,2 3 1,-2-5-267,-3 1 1,7-4 99,-7-6 0,5 0-330,-10 0 1,1 0-245,-6 0 1,-1 2-244,-3 2 0,-6 1 207,-13 9 659,-7 10 0,-10 4 0,-7 10 0,-6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22692 3071 8055,'-36'0'-98,"-2"0"1,8 0-190,3 0 733,14 0-290,1-7 1,13 6-138,4-4 1,4 4 51,10 1 0,3-2 10,7-3 1,1 4 9,3-4 1,3-1 116,7 1 1,0-1 75,-1 1 1,3 3-45,2-3 1,-1 4 128,6 1 1,6-5-258,9 0 1,10 1 14,-35 4 1,1 0 0,3-2 0,2-1-317,3 1 0,2-1 1,2 0-1,0 0 294,7 0 1,0 1 0,1 1-1,2-1-10,8-2 1,1-2 0,-6 2 0,-1-1-373,7-2 0,-1 0 1,-2 0-1,-1 1 328,1 1 1,0 1-1,1-3 1,0 1-91,2 1 1,-1 1-1,-5 0 1,0 0-10,-2-1 0,0 0 1,-1 1-1,0 0-156,-3 0 0,-1-1 1,3-1-1,0 1 247,3 2 0,-1 1 0,-4-3 0,-1 1-19,1 1 0,-1 1 0,-3-1 1,0-1 5,-4 2 0,1 0 0,2 1 0,1 0-100,-3-1 0,-1-1 0,0 2 0,-1 1 87,-5 0 0,-1 0 0,1-2 0,-1-1 127,-4 1 0,-1-1 0,4 1 0,0 0-104,34 2 1,-5-5-104,-14 0 0,-2 0 154,-2 5 0,-10-1 641,-9-4 1,-5 4-563,-14-4 1324,-6 3-1224,-7 2 1278,-6 0-1277,0 0 545,-6 0-1045,-2 0 213,-6-6 1,-1 4-121,1-2 1,5 2 5,-1 2 1,1 0 13,-6 0 1,1 0 126,0 0 0,3-5-18,-3 1 1,3-1 60,-8 5 0,3 0-56,2 0 1,-1 0-72,1 0 0,0 0 92,0 0 1,4-2-6,1-3 1,4 4-117,-4-4 0,4 4-499,-5 1 318,7 0 1,-5 0-714,4 0-1668,2 0 2664,-11 0 0,-28 5 0,-14 2 0,-7 1 0,-1 0 0</inkml:trace>
  <inkml:trace contextRef="#ctx0" brushRef="#br0">4266 7023 8326,'-8'-6'-398,"2"4"1,6-11-57,0 4 1,-5 1 242,0-1 293,0-1-37,5-4 1,-1 1 47,-4 4 1,3-4 6,-2 4 0,1 1 49,-2-2 0,2 5-58,-7-4 0,5 1 102,-4-1-71,-1-4 0,-5 7 13,-4-4 1,1 4-43,-5 6 0,-1-5 10,-5 0 0,-1 1 2,-3 4 0,-5 1-10,-9 4 1,1-3-16,-6 2 0,5 4-26,-5 2 1,1-2-15,-1 1 1,1 1 26,4 4 1,1 2-8,-6 2 0,6 0-44,-1 6 0,1-5-7,-1 4 1,2 1 30,-2 4 0,7 1 1,3-1 0,5 1 23,-1-1 1,3 1-21,1-1 1,6 0 71,-1 1 1,7-6-50,-2 1 1,3-5 4,2 5 0,6-7-14,3 2 1,3 3 5,2 2 1,0 3-58,0 1 1,2 5-13,3 1 1,3 0-65,6 0 1,2-3 101,3 7 0,1-6-73,4 1 1,3 2 30,-4-2 1,4 1-2,2 0 0,4-4 35,0 3 1,5-8 6,-5-1 0,11-5-31,-1 4 0,7-5 2,-2 1 0,6-5 59,-2-5 1,5-1-46,4-3 0,-7-3-81,3 2 1,-4-2 66,4-2 0,2 0-2,2 0 1,-2 0 19,2 0 0,-4-5-1,-5 1 0,4-1-91,-4 5 0,2-2 79,-2-3 1,3 2-10,-3-6 0,8 4 36,2-4 0,-5-1 2,-5-4 0,-6 0 19,1-1 0,0 1 11,-4 0 0,-2 0-15,-8 0 0,-3 4 13,4 1 0,-6-1-61,-4-4 1,-4 5-2,-6-1 0,-1 5-43,-3-4 1,1-1 124,-7-4 0,1 3-126,-5-3 1,-2 3 14,-2-8 0,-4-2-12,-6 2 1,-5-4 20,0 4 1,-7-5-16,3 5 0,1 0-41,-2 5 0,7 0-3,-2-1 0,8 8-1328,1 2 698,7 3 1,-2 10 705,10 6 0,19 29 0,10 11 0,5 7 0,0 1 0</inkml:trace>
  <inkml:trace contextRef="#ctx0" brushRef="#br0">9498 6227 8456,'-21'-22'0,"6"1"0,-4 7 0,-2-3-607,2 2 1,-5-2 333,5 7 1,-4-1 100,4 2 0,-6-2 104,1 6 0,2 0 28,-2 5 0,5-1 6,-5-4 0,5 2-12,-4-7 0,1 6 114,-2-6 0,-3 2-25,3-1 1,-3-4-4,-1 4 1,-2 1 48,-3-2 0,-3 2 23,-7-1 0,0-2-46,1 6 0,-3-1 18,-2 1 0,3 4-64,-4-4 0,4 3 0,1 2 0,1 2-14,-1 3 0,0-4-20,1 4 0,-2 3 44,-4 1 1,-2-1 7,-7 2 1,0-1-150,0 5 1,0 1 154,0-1 1,0 0 6,1 0 1,-1 0 12,0 1 0,0 4 10,0 0 1,-5 1 10,1-1 0,-1-2-28,5 7 0,7-2 4,2 2 1,3 3-34,-3-4 1,4 4-8,-3 2 1,7-1 9,2 1 1,0-1-11,-4 0 1,5 1-23,4-1 0,3 1-5,2-1 1,1 1 41,3-1 0,5-4 1,10-1 1,-2-4 48,6 5 1,0-5 77,5 5 1,0-5-141,0 4 1,6 1 28,4 5 1,9-1-11,5 0 1,2 6 20,3-1 1,6 0 6,3-5 1,3 7-70,1 3 0,2-3-155,4-2 1,-2 2 231,6-2 1,-5 6-30,5-1 0,-6-3 3,2-2 1,4-3 3,5-1 0,6-3-5,8-2 1,6-5-216,-37-13 0,1-2 0,1 0 0,0-1 205,0 0 1,1-1-1,1-1 1,0 0-13,-1 1 1,0 1-1,3-2 1,1-1-12,-4 0 0,-1 0 0,0 0 1,0 0 25,38 0 1,-1 0-2,2 0 1,-2 0-7,-3 0 1,-2 0 5,7 0 1,-2 0-22,1 0 0,-39 0 0,0 0 27,35 0 0,-34 0 0,0-1-8,0-1 1,1-1-1,2-1 1,0 0-13,3-3 1,-1 0-1,0 0 1,-1-1-1,-1 1 1,0 0 0,-1 0 0,1 0-2,2 0 0,1 0 1,-1-2-1,0-1-2,3 0 0,0 1 0,-6-1 0,0 1 8,-1 2 1,0 0 0,34-6-33,-37 8 1,1 1 0,36-9-288,-1 4 0,0 1 303,-10-2 0,2 2-12,-2-1 0,2-4 73,-6 4 1,4-6-32,-4-4 1,6 4 7,-2-4 0,7-2-34,-2 2 0,-3-1 3,-11 1 0,-1 1-57,1-5 0,-1 1 51,-4-2 0,-3-1-29,-7 6 0,1-5-9,0 5 0,-2-6 152,-3 1 0,-5 2-125,-9-2 0,-2 5 473,-3-4 1,-8 5-459,3-1 1,-8-3 312,4-2 0,-6 2-332,6-1 1,-7 1 65,2-2 1,-5-3-55,-5 3 0,-4-3-5,-10-1 1,0 1-7,-10 3 1,2-2-11,-11 2 1,-1-5 161,-8-4 1,1 3-12,-6-3 0,0 2-42,-5-3 1,-3 4 78,-7-3 1,6 3-157,-10 2 1,-4-1 125,36 15 0,-2 0 1,-2 2-1,-1 0-20,-3 0 0,-1 0 0,4 3 0,0 1-10,-4-2 0,1 1 0,2 3 0,0 1-9,0 0 0,0 1 0,-2 1 0,1 1-165,-4-3 1,0 0 0,3 4 0,1-1-57,0 0 0,2-1 0,-37 2-141,5 1 1,4 0-19,1 0 0,7 0 25,8 0 0,0 5 90,9-1 0,4 1-140,5-5 0,11 5 92,-1 0 1,11 1 212,2-1-574,1-4 893,13 12-769,-6-12 525,7 12-246,0-5 0,0 1-5,0 1 261,7-7 1,1 8-242,6-6 1,-2 1 191,-2-1 0,2-3 294,-2 2 1,3-2-188,1-2 0,0 1-98,0 4 0,-4-3-8,-1 2 1,1-2-20,4-2 0,0 0 10,0 0 1,1 0 0,-1 0 1,-5 0-104,1 0 75,-1 0-78,5 0-155,1 0-97,-1 0 0,-5 0-324,1 0-502,-7 0 204,10 0 117,-12-6 819,6 4 0,-39 34 0,-8 15 0</inkml:trace>
  <inkml:trace contextRef="#ctx0" brushRef="#br0">16891 3426 8159,'-22'-14'0,"-3"4"0,4 1 0,-1-2 0,3 3 0,-5-1 0,1 4 36,-6-5 1,6 7 152,-1-2 0,2-1-70,-2 1 0,-3 1-151,4 4 1,-4-2 37,-2-3 0,2 4-149,4-4 0,-4 3 171,3 2 0,-3 0-66,-1 0 0,1 0 50,3 0 1,-4 0 0,-1 0 0,1 7-12,-5 2 0,3-1 16,1 2 1,-5-1-6,-4 5 0,1 1-5,-1-1 0,5 0-5,-5 0 0,5 5 81,-5 0 1,5 5-37,-5-5 0,7 6 4,-3-1 0,4-2-1,2 1 0,1 1 5,3 5 1,-1 4-11,6 0 0,-1 2 4,1-2 1,8-2-15,-4 7 0,11-4-3,-1 3 0,3-3 2,2 4 0,0-2-6,0 2 0,2-2-20,3-3 1,3-1 7,6 6 0,0-7-6,0 3 1,2-4 22,3-2 0,-2 0-2,7 1 1,-5-1 39,5 1 1,-2-6 4,2 1 0,2 0-39,-2 4 1,1-1-8,-1-3 1,3 1 2,-3-6 0,2 6-31,3-1 0,-1-2-6,1 2 1,1-2 34,3 2 1,-3 1-10,3-6 0,2 5 0,-2-6 0,2 1 9,-2-4 1,-1 4 23,5 0 0,-3 0-1,4-5 0,-5-5 129,5 1 0,4-1-153,6 5 0,-1-4 6,-4-1 0,4-4-1,1 5 1,4-1-16,-5 5 1,-1-4-26,-8-1 0,1 1-4,-6 4 0,5-1 46,-4-4 0,3 4-13,-3-4 1,4 4-25,-5 1 1,6-1 11,-1-4 1,-3 4 2,-2-4 1,3-1 4,2 2 1,-1-6-3,1 6 0,-7-5-9,2 4 0,-3-4 1,-1 4 1,-1-6-37,1 2 1,-1 1 29,1-1 1,-1 2-2,0-3 1,1-2-8,-1 3 0,1-4-5,-1-1 1,5 0 25,0 0 1,1 5 1,-6 0 0,1-1-18,-1-4 1,0 0 1,1 0 0,-2 0-3,-4 0 0,3 0 0,-7 0 0,6 0-18,-1 0 1,1 0 14,-1 0 1,2 0-4,-2 0 1,3 0-24,1 0 0,6 0-4,-1 0 1,0 0 7,-5 0 1,1 0-9,-1 0 1,1 0 18,-1 0 1,1 0 8,-1 0 0,-4 0 1,-1 0 1,-1-1 3,2-4 1,1 3 4,-6-2 0,5 2-8,-5 2 1,5-5 8,-5 1 0,4-1-6,-4 5 0,7-2-5,-3-2 1,-1 2 6,2-3 1,-2 2-4,2-2 1,3 4-13,-3-4 1,-2-1 24,1 1 0,-5-1 0,1 1 1,1 2 25,-1-7 1,0 7 5,-5-2 1,1-1-37,-1 1 0,2-4 4,3 4 0,-8-4 4,3 4 5,-3-6 0,3 5-12,0-4 19,1-3 1,-3 6-2,-2-8 0,2 6 28,-2-1 0,-2 1 5,1-5 1,-4 4-31,4 1 1,-4 4 6,5-4 0,-6 1-36,6-2 0,-5-2 15,4 2 0,-4 2-1,4-1 0,-1 4 5,2-5 0,-2 6 8,-4-6 42,-2 7-2,10-10-59,-10 6-1,11-8 0,-10 3-31,6 2 1,-6 2 61,2 4-92,3 2 60,-6-11-10,10 12 0,-9-10-11,7 6-7,-7-6 91,10 3 14,-5-6-77,0 0 1,3-1 56,-7 1 0,3 0 82,-3 0-139,-2 0 0,4-1 4,-6 1 0,0 0 5,0 0 0,0-1-6,0 1 0,0 5-34,0-1 0,0 1-9,0-5 1,0-1-36,0 1 0,0 0 61,0 0 1,0-1-3,0 1 1,0 0 35,0 0 1,0-5 9,0 0 1,0 0-8,0 5 0,-4-5 6,-1 0 1,0 0-21,5 5 0,-1-5 2,-4 0 1,3 0-25,-3 5 1,4-1-12,1 1 1,-2 0-10,-2 0 0,2 4-11,-3 1 1,4-1-11,1-4 0,0 5-3,0-1-10,-7 1 48,6-6 1,-7 1 10,3 0 1,4 5 2,-4-1-20,-3 1 1,5-6 72,-7 1 1,6 1-39,-6 4 0,5-4 4,-4 4 1,6-4 31,-2-1 1,-1 5 104,1-1 0,-5 1-120,6-6 1,-3 1-4,3 0 0,0 0-59,-5 0 1,6-1 62,-2 1 1,-1 5-123,1-1 71,-6 1 0,8-6-9,-7 1 1,6 5-12,-6-1 1,5 6-14,-4-6 1,4 5 26,-4-4 0,1 4-1,-2-4 0,-1 4 57,6-5 0,-4 6-9,4-6 0,-6 2 43,2-1-38,2-4-7,-5 5 0,4-6-15,-6 0 0,4 6 0,1 3 1,4-3 37,-5-1 1,3 1-4,-3-2 0,-3 6 46,4-6 0,-4 5-64,-1-4 0,5 4 124,-1-4 1,1 4-65,-6-4 1,1 5 15,0 0 0,0-3-89,0 3 1,-1-6-1,1 5 1,0-1 15,0 1 0,0 4-9,-1-4 1,6 3-120,-1 2 0,1-1 52,-5-4 12,-1 4 0,1-6 16,0 7 1,5 0-1,-1 0 0,5-4 8,-4-1 0,4 0 6,-4 5 0,4 0 6,-5 0 0,6 0-8,-6 0 8,7-6 1,-10 4 1,10-4 0,-6 6 0,6-2 62,-2-3 7,-3 4 91,0-5-69,-6-1 0,0 4-68,-1-6 0,6 4 45,-1-5-159,1 7 1,-5-8 90,0 6 1,-1-4-8,1 4 1,0-4-38,0 4 0,-1-1-21,1 1 1,0 2 41,0-7 0,-5 7-10,0-2 1,-2-1 42,2 1 1,4-4 8,-4 4 1,-2-1 9,2 1 1,-1 4-34,1-4 0,1-2 7,-5 3 1,4-6-8,-5 6 1,5-1 2,-5 5 1,2-5-3,-2 0 0,-1 1-2,6 4 0,-6-5 32,1 0 0,2 0 0,-2 5 1,1-4 79,-6-1 0,1 0-91,-1 5 0,-1-5 96,-3 1 0,2-1-63,-7 5 0,0-2 3,-5-2 0,0 2 4,1-3 0,4 4 2,0 1 1,-1-5-8,-9 0 0,9 0-10,-4 5 0,10 0-84,0 0 0,1 0 81,-1 0 1,4 0-163,1 0 0,1 0 32,8 0 0,-5 0-251,6 0 240,-1 0 0,4 0-153,1 0 208,0 0-13,6 0 47,-5 0-100,12 0 285,-6 0-152,7 0 33,0 0-229,0-6-13,0 5 117,0-6-32,0 7 45,0 0 108,7 0-7,-6 0 39,6 0 44,-7 0 152,0 0-228,6 0-1568,-4 0 744,4 0 770,-6 0 0,-25 70 0,9-27 0,0 1 0</inkml:trace>
  <inkml:trace contextRef="#ctx0" brushRef="#br0">4863 7862 8457,'-22'-24'-330,"3"0"1,5 12 995,4-3-863,-3 11 1,13 1-1009,0 12 1205,7 0 0,26 37 0,5 0 0</inkml:trace>
  <inkml:trace contextRef="#ctx0" brushRef="#br0">5076 7819 8457,'-16'-14'0,"-3"-10"0,5-1 0,0-4-590,0 7 0,12 21 97,-3 5 1,10 19 492,5 5 0,2 10 0,15 24 0,3 12 0</inkml:trace>
  <inkml:trace contextRef="#ctx0" brushRef="#br0">21185 5161 8253,'0'-15'0,"-2"0"0,-2-4-274,2 3-66,-4 2 1,6 9 339,0 10 0,19 21 0,4 12 0</inkml:trace>
  <inkml:trace contextRef="#ctx0" brushRef="#br0">20957 5317 8253,'-34'0'0,"-12"3"0,-8 0 0,-7 1 0,0 0 0</inkml:trace>
  <inkml:trace contextRef="#ctx0" brushRef="#br0">18597 2914 8255,'0'-20'-857,"0"-1"643,0-2 0,-1 2 261,-4 7 1,-5 1-23,-9 4 0,-3-2-68,-6 6 0,-2-5 57,-3 6 1,-5-1-1,-10 5 1,4-5-1,-3 1 1,-4-3-5,-1 2 1,-11 2-170,-8-6 0,-2 6 199,33 0 0,0 1 0,-1-1 0,-1 0 73,-2 0 0,-2 1 1,-1 0-1,-2 1-93,-5 2 0,-1 2 0,0 1 0,-1 2-372,-5 2 0,-1 3 1,-3 2-1,-1 2 360,-4 4 1,-2 0 0,-3 2 0,-2 1-8,22-7 0,-1 1 0,1 0 1,-21 8-1,1 1 50,-2 1 1,2 0-1,8-1 1,1-1-7,6-2 0,2-1 0,4-2 1,1 0 56,2 0 0,2 0 0,5-3 1,3-1-194,-30 19 0,35-15 0,2 3 124,-28 20 0,26-16 1,0 0-24,0 0 0,1 1 0,-3 0 0,1 2 4,1 2 1,1 0 0,3-2-1,0 0 42,0 2 1,2 0 0,4 0 0,1 1 40,-17 30 0,7-1 10,11-4 0,5 5-3,10 0 1,3 2-91,6-7 1,7 8 55,8-8 0,12 3-126,10-3 0,16 0 56,3-1 1,-22-28 0,0 0-7,1-2 1,1 0 0,3-1 0,1-1-136,5-3 1,1 0-1,-1 2 1,1 0 72,1-1 1,1-1 0,-1 2 0,-1-2-32,-1-4 0,0-1 0,4 1 0,2-1 73,3-1 1,1-1 0,2 2-1,1-1 50,-1 0 1,0-1 0,1 2 0,1-1 57,-5-2 0,1-2 0,6 0 1,1 0 66,1 1 1,2 0 0,3 0 0,0 0-91,-2 2 0,0 0 0,2 0 0,-1-1-201,-1-1 0,0 0 0,-1 1 0,0-1 170,1-2 0,1-1 0,2 3 0,1 0-6,-2-3 0,1 1 1,0 1-1,0 1 5,-5-2 0,-1-1 1,2 3-1,0 0-1,1-2 1,1-1-1,0 1 1,0-1 8,2-2 0,-1 0 0,-2 0 0,-2 0-14,-2 0 0,-1 0 0,1 0 0,1-1 66,3-1 0,1 0 0,-3 1 0,0 0-47,0-1 1,0 0 0,0 0-1,0 1 6,-3-2 1,1 1 0,0 2 0,1-1-30,-2-1 1,1-1 0,0 2 0,1 1-103,-4 0 0,0 0 0,1-2 0,0 0 87,0 0 0,-1-1 1,-2-2-1,1-1-5,1 2 1,0-1 0,4-1 0,-1 0 5,0-1 0,-1 0 1,1 0-1,0 0 11,-5 0 1,-1 0 0,4 0 0,-1 0 53,0 0 0,0 0 0,5-1 1,0 0-34,-2-1 1,0-1 0,-3 2-1,0-1 7,-4-2 1,-1-1-1,0 0 1,-1 0 29,2-2-1,-1 0 1,4 0 0,-2 0-28,-3 0 0,-2 0 0,1-1 0,-1 1-5,-5 1 0,-2-2 0,0-1 1,-1-1 10,2 1 0,0-1 0,-2-2 0,-1-1 280,-1 1 0,-1 0 0,36-15-248,-10-1 0,-3 0 140,-6-1 1,-6-1 432,-4-3 0,-3 3-347,-1-3 0,0-4-223,-1-1 0,-4-1-116,0 1 0,-6-3 101,1 3 0,-9-5-180,-5-4 0,-5 3-2,-5-4 1,-2-1 97,-7 2 1,-2-5 180,-3 5 1,-9-2-81,-10 1 0,-2 6 7,-3-1 0,-6-1 51,-3 1 0,-4 7 154,-6-2 0,3 1-43,-8 4 1,0-1 89,-9 0 0,2 4-222,-6-3 1,4 3-271,-4 2 1,-2-5 74,30 16 0,0 0 0,-35-16 19,36 19 1,-1 0 0,-35-15-68,2 1 1,32 13 0,0 0 76,-1-2 1,0 1 0,-2 3 0,0 0 12,0-1 1,-1 0-1,0 1 1,1 1 35,-1-2 1,0-1 0,0 1 0,-1 0-45,-1-1 0,0 1 0,0 2 0,-1 1 132,-2-1 1,1 0 0,-2 1-1,0 0-16,1-1 0,1 0 0,0-1 0,-1-1 33,-2 2 0,1 1 1,4 0-1,0 0-18,-2-1 0,-1 0 0,1 2 1,1 1 27,1-3 1,0 0 0,-1 3 0,0 1-123,1-2 0,0 1 0,4 1 0,0 0-17,-2 1 0,1 0 0,0 0 1,0 1 44,-3 1 0,0 1 0,1 0 1,1 0-68,-2 1 1,0 1 0,4 1-1,0 1 57,0-3 1,1 1 0,-36 0 9,-4 2 0,4 0 58,-5 0 1,7 0-26,-2 0 1,10 0 6,4 0 1,2 0-39,-1 0 1,9 0 7,-1 0 1,12 0 174,3 0 0,8 0-242,2 0 1,6 0 83,8 0-513,6 0 58,1 0-571,7 0 0,-1 0-1776,-4 0 2747,-9 7 0,-22 14 0,-16 13 0,-2 1 0,-6 4 0,1 0 0,-1 0 0</inkml:trace>
  <inkml:trace contextRef="#ctx0" brushRef="#br0">16251 5146 8086,'7'-27'0,"2"4"0,-1 2-445,1 7 207,-5 6 611,2 2-256,-6 6 0,-2 0-182,-2 0 1,-4 1 39,-6 4 0,-7 3 24,-3 6 1,-3 5 81,-1 0 0,-2 2 6,-3-2 1,-4 3 24,-5 6 1,-6 1 134,1-1 1,-11 5-274,1 0 1,-10 12 122,1-3 0,28-16 0,-1-1-244,-4-2 0,0 1 0,0 5 1,-1 1 225,-3-2 1,0 1 0,0 5 0,0 1-11,0-2 1,0 0-1,1 1 1,2-1-31,3-5 1,1 1 0,-2 1 0,0 1 0,2 0 0,0 0 0,-1 0 0,1-1-169,2-1 1,0-1 0,2 0 0,1 1 161,4-1 0,1 1 0,0 0 1,0-1 1,-3 0 1,-1 1 0,2 1 0,0 1 9,-2 0 1,1 0 0,1 0 0,1 0 49,-26 25 1,26-27 0,0 1-54,1 0 1,-1 1-1,0 2 1,0 1-5,2 3 0,1 2 0,0-2 0,0 0-19,-1 3 0,1 0 0,-3 0 1,0-1-48,0 1 0,0 1 1,-2 2-1,0 1-3,2-4 1,0 0 0,0 4 0,1-1 37,1-2 0,1-1 1,2 1-1,0 2 35,0-1 0,0 1 0,1-1 1,-1 0-33,0-2 0,0 0 0,1 2 1,-1 0 90,2-2 0,1 0 0,0 4 0,0 1-20,-3 0 1,0 0-1,1 2 1,0 1-21,-1-3 1,-1 0 0,3 0 0,-1 0-22,4-3 1,0 1 0,-1 3-1,1 0 12,0 1 1,0 0 0,0 2-1,0-1-29,2-1 1,1 1 0,-1-2 0,1-1-57,1-2 0,1 0 0,1 0 1,0 0 0,-1 2 0,-1 0 1,-1 0-1,1 0 10,0 0 1,1 0 0,-1 1 0,-1 0 11,2-3 1,-1-1-1,0 2 1,-1-1-19,0 5 1,-2-1 0,0 0 0,-1-1-10,2 2 1,0-1 0,-1-1 0,-1 0 25,0-3 1,0-1 0,-1 1 0,1-1-6,0 1 1,-1 0 0,1-1 0,0-1 67,-1 0 0,1-1 0,0-1 0,1-1-56,-18 33 1,-3-6-122,3-3 0,-3-4 127,-2-1 0,2-6 5,3-4 0,-1-3 12,6-1 0,-1-5 147,6 0 0,-5-5-137,0 5 1,-7-2-4,2 2 1,-3 1-37,-1-5 1,-1 4 1,0-5 0,-1 5-100,-3-5 1,7 0 23,-3-5 1,9 6 27,-4-1 0,5-5 501,-5-4 0,6-2-463,-1 2 1,1-4 406,-1-6 0,-5 7-360,-9 3 1,3-2 28,-4 1 1,2-4-58,-1 5 0,1 5-1,-6 4 1,6 0 117,-1-5 1,3 2-244,1 3 1,0-2 51,1 2 1,-3-3-18,-2-2 0,3 1 87,-4-1 1,-2 2-12,-2 3 1,1-3 16,-1 3 1,5-1 95,-5 1 0,-5 3-82,-5 7 1,0-5-177,6 0 0,-1-5 228,0 5 1,0-5-57,0 5 1,2-5 3,3 5 0,3-6-116,6 1 0,-1 2 44,-4-2 1,4-6 33,-3-8 1,-2 1-12,1-1 0,-5 5 74,1-5 0,-2 1-45,2-1 1,-4-1-2,4 5 0,-5-1 47,-4 2 0,-2 1-90,-4-6 1,4 7 113,6-3 0,0-2 19,1-2 1,5-3 4,4-2 1,2-5-82,3 1 1,-6-7-46,1 2 0,-1-4 67,6-1 0,-1 0 322,1 0 0,-3-4-293,-2-1 0,9-5 66,0 6 1,2-3-60,3 3 0,-7 2 249,2-3 0,-3 8-320,-2 2 0,-1 8-9,-3 1 0,1 0-90,-6 5 0,8 2 74,1-2 1,2 0 54,8-5 1,0 0-42,4 0 1,5 0 3,1 1 1,-1-1 4,-4 0 0,-1 5 10,1 0 0,-1 5 101,1-5 0,-2 6-58,-3-1 1,-2 7 4,-3 2 0,-1 2-4,5-2 1,1-1 4,5 6 0,-4-2-24,4 2 0,2-3 5,12-7 1,2 1-30,2-1 1,-1 1-14,6-1 0,-4 0-49,4 1 1,0-5 71,5-1 1,0 1-30,0 4 0,0-1-32,0-3 0,2 3-10,3-4 0,-2 4-4,6 2 1,-4 1-7,4 3 0,1-3 45,4 3 1,0-3-5,1-1 1,-1-1 40,0 0 0,2-5 1,3-5 0,1 3 7,4-2 1,3 0 5,-3-5 1,2-4 9,3-1 1,-1 1-11,1 4 0,-1-5 13,1 1 1,-1-6-32,1 6 0,-1-2-2,0 1 0,1 4-11,-1-4 1,-1 4-3,-3 1 1,3 1 32,-4-1 0,4 0 53,2 0 1,-1-4 4,1-1 1,4 1-42,0 4 0,6-5 5,-1 1 0,2-5-18,-2 4 0,7-6-7,-2 2 0,-2-4 3,-3-1 1,0 0-6,5 0 0,-1 0-13,1 0 0,-5 0 24,0 0 1,-5 2-38,5 3 0,0-4-8,4 4 0,-5 3 2,-4 1 1,2-1 31,-2 2 1,5-2-8,-5 1 1,0 2-30,-4-6 1,-1 6-9,1-1 0,-1-4-6,0-1 0,1 1 22,-1-1 1,2-1 1,3-4 1,-6 0 49,6 0 1,-6 0 4,6 0 1,-2 0-4,-3 0 0,0 0 7,1 0 1,-5 0-82,-1 0 0,-4 0 52,5 0 0,-5-1-63,5-4 1,-7 4-2,2-4 0,-3 2-15,-2-2 1,2 3 33,3-2 0,-4-3-14,4 3 0,-1-8 2,1 3 1,-3 1-4,2-1 0,3-1 69,-2-4 1,1 0-62,-1-1 1,-7 3 2,2 2 0,-3-1 12,3 7 4,-6-7 0,3 7 106,-6-5-50,-1 6 1,-4-5 30,0 3 199,0 4-123,0-12-117,0 5 0,0-6-72,0 0 1,0 4 35,0 1-9,-6-1 0,5-4 11,-4 0 1,2 4-13,-2 1 0,3 4-24,-2-4 1,0 4 5,0-5 0,2 6 44,-3-6-29,-3 7 9,7-3-3,-5-1 1,4 6 0,-3-4 15,4 3 1,-6 1 18,7-4 24,0 3 1,0-5 72,0 2 9,0 3 0,0-6-70,0 4-24,0 2-33,0-11-15,0 12 1,0-7-40,0 3 8,0 4 0,-4-7 58,-1 3-19,0 3 0,5-6 203,0 4-203,-6 2 1,4-6 310,-3 4-146,4 2-69,-5-11-136,4 12 16,-4-12 0,1 10 26,0-7-111,0 7 0,5-5 84,0 4-9,-6 2 1,5-6 289,-4 3-236,3 4 1,1-5 45,-4 6-49,3 0 28,-4-7-54,6 6-12,0-6-29,0 7-66,0 0-259,-6 0 317,4 0-17,-4 0 21,6 0 528,0 0-511,0-6-45,0 4 9,0-4 46,0 6 31,0 0-11,0-6 28,0 4 3,0-4-15,0 6-129,0 0 115,0-6-2,0 4-5,0-4-34,0 6-156,0 0 167,0-7 111,0 6 267,0-6-285,0 7 9,0 0-67,0-6 1,0 5 34,0-6-13,0 7 139,0-6-121,0 4 0,-2-9 6,-2 7 0,2-3 8,-3 3 8,4 2-33,-6-11 1,4 7 3,-6-4 1,5 3-78,0 2 1,-3 2 73,3-7 0,-6 5-4,5-4 0,-4 4 9,4-4 1,-4 4 0,4-4 1,-4 4-41,4-5 0,-5 6-2,6-6 1,-7 7 0,3-8-3,-7 6 1,6-4-56,-1 4 78,1 0-36,-5-1 1,0 0 25,-1-4 1,3 2 1,2 3 1,-2 4 0,2-4 0,-3-1 0,-1 1 1,0-4-111,0 4 41,0-6 1,-5 5 63,0-4 0,0-1 31,5 6 0,-1-4-5,1 4 0,-5-6 4,0 1 0,0 3 96,5-3 1,-5 5-146,0-4 1,-6 4 2,1-4 0,2 6-8,-2-2 1,1 2-6,-6-2 1,1 3-8,-1-2 1,-1-3-17,-3 3 1,-3-3-94,-7 2 1,-6 2 124,-3-6 1,-6 6 38,-9-2 0,-7 3-262,30 2 1,-2 0-1,-4 3 1,-1 2 245,-5 1 0,-2 2 0,-6 6 0,-1 2-545,-8 7 0,-1 2 0,19-6 0,0 1 0,-1 2 228,-7 5 1,0 1-1,-1 3 1,-2 3 0,0 2-1,-1 3 304,14-7 0,0 2 0,-1 1 0,1 1 0,-2 1 0,0 1 0,0 1 0</inkml:trace>
  <inkml:trace contextRef="#ctx0" brushRef="#br0">3000 14941 6940,'-8'0'-796,"-4"-6"776,10 5 36,-4-6 0,6 6 15,0-4 144,0 3 21,0-4 113,0 6-227,0 0 94,0-6-31,0 4-61,0-4 1,0 4 32,0-3-14,0 4-116,0-5-28,0 6-167,0 0 1,2-5-148,2 0-105,-2 0 460,4 5 0,26-6 0,7-2 0</inkml:trace>
  <inkml:trace contextRef="#ctx0" brushRef="#br0">3470 14401 8487,'-8'0'-1277,"-5"0"1292,5-6 63,-6 4 1,0-4 13,-1 6 1,6 0-10,0 0 1,-1 0 0,-4 0 1,0 0 9,-1 0 1,-4 2-9,0 2 0,-1-2 175,1 3 0,-2 3-34,-2 1 0,-7 4-24,6 1 0,-8 0 57,4 0 0,0 1 30,-6-1 1,4 5 9,2 0 0,-5 4-2,0-4 0,-1 2 2,6-2 1,0-2-17,-1 7 0,5-7-159,1 2 0,5 2 9,-1-2 1,4 0-175,0-5 0,6 5 62,-1 0 1,7 0-186,-1-5 1,2 5 59,2 0 0,0 0-30,0-5 1,0 0-8,0 0 0,6 5 18,4 0 0,-2 0-12,1-4 0,-4-1 19,4 0 1,1 0 9,4 0 0,-1 1 45,-4-1 1,4 0 22,-4 0 0,4-1 8,1-4 1,0 4 5,1-4 1,4-1 163,-1 2 0,6-2-87,-5 1 1,5 2 37,-5-6 0,6 6-14,-1-1 1,3-4-6,1-1 1,0 3 11,1 1 1,1-1-19,3 1 0,-3-4-20,3 5 1,-1-6-27,1 6 1,-1-7 96,6 2 1,-2 1 8,2-1 1,3 0 63,-3-5 1,3 0-157,2 0 1,-6 0 6,1 0 1,0 0 1,5 0 0,1-5-1,4 0 0,1 0 11,3 5 1,-3-1-17,-7-4 0,6 3-7,-1-2 1,0 2-31,-4 2 1,0 0 76,-1 0 0,-2 0-60,3 0 1,-9 0 7,9 0 0,-4 0-22,4 0 1,0 0 3,-1 0 0,-4-5 21,0 1 1,0-1-11,5 5 1,-4-5 25,4 0 0,-8-1 5,7 1 0,-7-1 14,3-3 1,0-4-14,5 3 0,-5 3 76,-1-3 1,-5 1-51,1-6 0,-3 6-16,-1-1 0,-7 1 28,-3-5 0,-3-1-17,-2 1 0,-2 0 93,-2 0 1,-4 0-142,-6-1 1,0 0-7,0-4 1,-1 1-25,-4-5 1,-3 4-43,-6-5 0,-7 0-64,-2-4 0,-6-1-14,-4 1 1,-2 0 112,-3-1 1,-8 1 21,4-1 0,-10 1 108,0-1 1,-4 7-284,-1 3 0,-6 3 381,-3 2 1,-4 2-330,-1 2 1,5 4-294,0 6 0,10 12 42,-1 7 1,12 8-274,2 6 1,8 12 637,11 12 0,1 4 0,9 9 0,6 1 0,4 3 0</inkml:trace>
  <inkml:trace contextRef="#ctx0" brushRef="#br0">5545 15851 9404,'7'-28'-16,"2"-1"-148,10 1 0,-2 0-172,7-1 1,-5 5 172,5 1 0,0 5-136,4-1 1,0 4 217,1 0 1,-2 1-53,-4 0 0,3 1 252,-7 4 0,4-4-96,-4 4 1,2 2 35,-2 3 0,-3 1-73,3-2 0,1 3-10,-1-3 0,2 4-51,-2 1 0,-2 0 58,7 0 1,6 6-1,6 2 1</inkml:trace>
  <inkml:trace contextRef="#ctx0" brushRef="#br0">9128 15453 8497,'46'-8'-1123,"-3"4"1,-4 0 1122,4 0 0,-1 2 0,1-3 0,-5 4 0,0 1 0,-6-7 0,21 0 0,-1-8 0</inkml:trace>
  <inkml:trace contextRef="#ctx0" brushRef="#br0">11275 14771 8325,'-6'-14'-361,"3"1"191,-7 4 170,7 2 0,28 51 0,15 12 0</inkml:trace>
  <inkml:trace contextRef="#ctx0" brushRef="#br0">14986 14984 15466,'24'-19'151,"-1"0"1,-4 0 233,5 5 1,0 0 492,4 0 1,-4 6-674,0 3 1,-2 3-436,1 2 0,4 5-36,-3 0 0,-2 4-300,2-4 1,-7 6 158,2-1 0,2-3 51,-2 3 0,1-7-38,-1 2 0,-3 1 30,3-1 1,1 1-101,-1-1 0,5-3 177,-5 2 1,0-1 292,-5 2 1,19-3-1,5 4 1</inkml:trace>
  <inkml:trace contextRef="#ctx0" brushRef="#br0">18924 14956 9706,'0'-35'-315,"2"0"1602,3-3 1,1 10-652,3 9 0,4 5-621,-4 4 0,10 4-127,5 6 1,9 1-535,5 4 1,3 8 173,2 6 454,0 6 1,6 10 0,1 9 0</inkml:trace>
  <inkml:trace contextRef="#ctx0" brushRef="#br0">23915 15055 9770,'34'-41'-38,"-2"3"499,6-9 0,-6 17 749,1 11 0,3 9-888,2 10 0,5 7-479,4 2 0,-7 5-1383,2 5 0,-2-3 1531,2 3 0,14 3 0,2 0 0</inkml:trace>
  <inkml:trace contextRef="#ctx0" brushRef="#br0">28934 15126 9872,'33'-12'185,"0"-7"0,6-5 65,-1 0 0,3 1 422,2 8 1,-7 4-491,-2 11 1,-4 0-205,-2 0 1,-1 7-291,-3 2 1,-4 2-493,-6-1 0,1 2-175,-1-2 507,0-4 1,-5 0 556,1-6-222,-7 0 777,3 0-380,-6 0 239,0 0-226,-6-6 1,4 3-107,-2-7-248,2 7-238,2-3 121,0 6-149,-6-6-22,4 4 125,-4-4 5,6 6-167,0 0 0,-32 12 1,-7 4-1</inkml:trace>
  <inkml:trace contextRef="#ctx0" brushRef="#br0">7479 14145 8439,'8'-20'-161,"5"4"1,-4-3-482,4 3 1,2 4 500,4 2 1,-1-2 194,5 2 1,3 2-120,7-1 1,-3 1 48,3-2 1,-3-2-115,-1 2 1,-1 2 123,0-1 1,-5 1-1,-5-2 1,-2-1 25,-1 7 0,-3-7 250,-2 1-234,-4 4 1,-6-2 127,0 3 1,-2 2 130,-2-7 68,-4 7 0,-6-8 54,-1 7 1,1-3-175,0 2 0,-5 4-63,0-4 0,-6 4-58,1 1 0,-3 0-183,-1 0 0,-7 0 83,-3 0 1,-3 1-126,-2 4 0,-6 1 145,-3 4 0,-3 2-26,-2-2 1,-1 2-124,-4 3 1,-3 4 98,-6 0 1,-2 1-316,-2-1 0,2-3 361,-3 3 1,-1 1 0,1-1 1,0 0 67,5-5 1,-6 2-51,36-6 1,1-1 0,-1 0-1,0 0-5,0 2 0,1 1 0,-37 7 30,6 5 1,0 0-47,0 4 0,33-12 0,0 1 0,0 0 0,0-1 0,0 2 0,2-1-65,-31 16 1,1-1 29,9 6 1,-1-7 106,10 3 0,6 0 29,4 0 1,6-1 15,-1-5 0,9 5-126,5 0 0,10 1 161,4-6 0,3 2-276,2 3 1,7-7 486,2 2 1,10-3-481,5 4 0,9-6 250,5 1 1,3-11-161,2 1 1,4-3 72,1 3 1,7-4 138,2-1 0,4-4-236,6 4 1,2-4 154,-2 5 1,4-3-30,4 3 1,0 1-80,-35-8 0,0-1 1,0 2-1,1 1-46,1-2 1,1-1 0,1 3-1,1 1 44,2-1 1,0-1 0,-2 0 0,-1-1-209,3-1 0,1 1 1,-3 0-1,0 0 199,0-1 1,0 1 0,2-1 0,0 0-21,6-1 1,-1-2 0,-4 1 0,0 0 30,2 0 1,0 0 0,-4 0-1,-1 0 63,3 0 1,-1 0 0,1 0 0,0 0-28,5 0 1,-1 0 0,-5 0-1,0 0-58,1 0 1,-1 0-1,-2 0 1,0 0 0,0 0 1,0 0-1,0 0 1,0 0 32,5 0 1,0 0 0,-5 2 0,0 1 0,2-1 1,1 1 0,-3-1 0,0 1-47,0-3 0,0 0 0,2 0 0,2 0-82,6 0 0,-1 0 0,-5 0 0,0 0 44,3 0 0,0 0 1,0 0-1,-1 0 41,1 0 0,0 0 1,4-3-1,1 1-22,0 0 0,-1-1 1,-2-2-1,0 1-206,0 1 0,1 1 0,-4-3 1,0 0 226,-1 3 1,0 0-1,1-3 1,1 0 6,2 3 0,1-1 0,-7 1 0,0 0 1,2 1 0,-1 2 1,-3-1-1,-1 0-90,-3 0 0,1 0 0,0 0 0,1 0 115,1 0 0,0 0 1,-2 0-1,1 0-7,1 0 1,0 0 0,-2 0 0,1 0 6,-2 0 0,1 0 1,2 0-1,2 0-30,0 0 0,0 0 1,2 0-1,0 0-97,1 0 1,0 0 0,0-1 0,-1 0 92,1-1 0,0-1 0,2 2 0,2-1-2,0-3 0,1 1 0,-2 2 1,-1 1-8,1-2 1,-1 1 0,-2 1 0,-1 0-18,-1 1 1,-1 0 0,3 0 0,0 0-8,0 0 0,-1 0 0,-1 0 0,-1 0 26,3 0 1,-1 0-1,-3 0 1,-2 0-1,2 0 0,-1 0 0,-1 0 0,0 0 39,1 0 1,0 0 0,-1 2 0,0 1-37,4-1 0,-1 1 0,-2 2 0,0 1 16,3-1 1,-1-1 0,-2 2-1,0-1-48,3 0 0,-1 0 0,-2 1 0,0-1-2,2-3 0,1 1 0,-3 2 0,0 1 54,2-1 1,1-1-1,-4 0 1,0 0 17,1 1 0,0 0 0,-3-2 0,0 1-34,1 1 1,-1 0-1,-1 1 1,0 1-2,4-3 1,0 1-1,1 1 1,-2-1-17,-1 0 0,0 0 1,-2 0-1,0 1-14,30-2 0,6 7 14,-37-6 1,1 0 0,1-1 0,0 0 15,0 1 0,1-1 0,-1-1 0,0-1-2,-2 3 1,0-1 0,4-2 0,1 0 14,-3 0 1,1 0 0,6-1 0,2 0 10,-2-1 1,1 0 0,1 0-1,1 0-3,-2 0 0,-1 0 0,-1 0 0,1 0 56,0 0 0,1 0 1,0 0-1,0 0-78,2 0 0,0 0 0,0 0 0,-1 0-14,-6 0 1,0 0 0,0 2 0,0 1-72,-3-1 1,1 0 0,2 3-1,0 0 54,0-3 0,0 1 1,0 1-1,0 1-10,-2-3 0,-1 1 0,0 2 0,0-1 33,-2-1 1,1-1 0,3 3 0,0 0-3,-1-3 0,0 0 0,-1 3 0,-1 0 22,0-3 1,-1 1 0,0 0 0,0 0-39,3 0 1,0-1 0,-1-2-1,1 1 102,0 1 1,-1 1 0,-1 0 0,0 0-25,2 0 1,0-1 0,-2 1 0,0-1-21,4-2 1,0 0 0,0 2 0,0 0-13,-2 1 1,-1-1 0,0 1-1,0 0 36,34 2 0,3-3-49,-37 0 0,1 1 0,-1 0 0,0 0-103,-2-1 1,0 1-1,38 3 142,-7-1 1,0-4-45,0 4 0,-31-3 0,1-1 95,-1 1 1,0 1 0,1-2 0,-1 1-102,31 8 1,0-6 10,0 6 0,3-7-46,-3 2 1,5 1-2,-5-1 0,0 4 40,5-4 1,0 1-7,-5-1 0,3-3 143,-7 2 0,2 3-89,2-3 0,5 3 134,0-3 1,0-2-144,-5 3 0,0-2 19,0 2 1,10-4-52,-41 2 1,0-1 0,3-1 0,0-1 4,32 0 1,-34 0-1,1 0-1,38 0 0,-39 0 0,0 0-78,40 0 1,-39 0-1,0 0 41,38 0 0,-1 0-140,2 0 0,-4-1 120,-1-4 1,0 4 56,-10-4 1,5 3 0,5 2 1,-3 0 23,2 0 0,-2-4 9,-2-1 0,2 0-11,3 5 1,-2 0 15,7 0 0,-6 0-38,6 0 0,-5 0 16,4 0 1,-5 0-59,0 0 1,3 0 42,-2 0 1,-35 0 0,0 0-159,39 0 0,-2 0 7,-2 0 1,-2 0 37,2 0 0,0-2 78,-34 0 1,1 0 0,33 0-3,-36 0 0,0-1 0,34 2 11,-2 1 0,3 0 68,1 0 1,0-5 78,-5 0 0,2 1-91,3 4 0,-4 0 19,4 0 0,-8 0-46,-2 0 0,1 4 1,4 1 1,2 0-54,2-5 1,-2 0-169,3 0 0,-8 0 191,-2 0 1,-3 5-13,8-1 1,-4 1 21,4-5 0,0 0 10,-5 0 1,4 0 18,1 0 0,-6 0-1,-4 0 1,2-5 109,-1 1 0,6-1-39,-2 5 1,2-2 12,-1-2 1,-4 2-67,-6-3 0,6 4 13,3 1 1,-1-2 11,1-3 1,1 4-67,4-4 0,-3 2-146,3-2 1,-8 4 85,8-4 1,-3-2-25,3 3 1,2-3 123,3 3 1,-4 1 0,4-7 0,-3 5-26,-2-4 0,1 4-9,4-4 0,-3 4-18,3-5 1,1 6 1,-1-6 1,1 5-2,-1-4 1,-8 4 3,3-4 1,2 1-8,3-2 0,1-2 1,-1 2 0,-3-1 4,3 2 1,-2-4 113,2 4 1,-36 3-1,2 1-107,0 0 0,1 0 0,-1-1 0,-2-1 2,31-2 1,0 1-27,0-1 0,4 1-106,-4-2 1,1-1 77,-10 6 1,0-6-17,-5 2 1,-1 1 215,1-2 0,-6 3-180,-4-3 0,-3-3 22,-1 4 0,5-4 442,-1-1 1,-4 0-306,-5 0 1,-1-1 225,6 1 1,-7 0-330,-2 0 1,-4 0 204,-2-1 1,-6 1-266,-3 0 0,-5 0 75,-4 0 0,-4 4-86,-6 1 1,0-1-16,0-4 1,-6 0-16,-4-1 1,-4 1 29,-5 0 0,-3 0-95,-6 0 0,-6-5 0,1 0 1,-6 0 137,1 5 1,-3-5 1,-2 0 1,-6-2 22,-3 2 1,-3 3-132,-2-3 0,0 4 186,0 0 0,-11 1-78,-3 0 1,31 7 0,0 0-148,-1 0 0,1-1 0,-4 1 1,-1 0 153,1 0 0,-2 0 1,-4 0-1,-1 1 1,1 2 1,1-1 0,0-1 0,0 1-5,1 2 1,1 1-1,0-3 1,-1 1-1,-1 1 0,-1 1 1,-2-3-1,1-1 23,1 1 0,1 0 1,-1 0-1,2-1 0,2 2 1,2-1 0,-1-1-1,1-1 67,-3 2 1,-1 1 0,2-2 0,1-1-49,0 0 0,0 0 0,-1 2 0,2 0-8,3 1 0,1-1 0,-4 0 0,0 0-21,-1-1 1,0-2 0,-3 2 0,1 0 1,2 1 0,0 0 0,0-1 0,0-1-21,2 2 0,0 1 0,-2 0 0,0 0-75,1-1 0,-2 1 0,-3 0 0,-1 0 53,2-1 1,1 0 0,-1-1 0,0 0-10,2 1 1,2 0 0,-3 1-1,0 0 27,-2 0 1,-1-1-1,-2 0 1,1 0 12,1-2 1,1 0 0,-2 2 0,0 1 52,6-1 1,0 0-1,-3 1 1,-1 0-48,-1 0 1,0-1 0,3-2 0,-1 1 6,-2 1 1,1 1-1,3 0 1,2 0-47,-1-1 0,0 0 0,-2 3 0,0 0-5,0-3 0,0 0 0,-2 1 1,0 0 33,-1 0 0,0-1 0,3-2 0,-1 1-6,1 1 0,0 1 1,-1-2-1,-1 0-3,-3 2 1,0-1-1,1-1 1,1-1-242,-2 2 0,0 1 0,-1 0 0,0 0 292,1-1 0,-1 1 0,-2 1 1,0 1-31,0-3 1,1 0 0,-1 3 0,-1 1 7,2-1 1,-1-1 0,0 0 0,0 0-48,3 1 0,-1-1 1,-5 0-1,0 0 0,-2 0 0,1 1 0,0 2 0,1-1 14,1-1 0,0-1 0,0 0 0,1 0-9,1 0 0,1 1 0,-3-1 0,0 0 0,-2 0 1,-1 1 0,6 1 0,-1 0 16,1-1 1,-1 0 0,1-2 0,-1 1-6,1 1 1,-1-1-1,-1-1 1,-1-1 18,-3 2 1,1 1 0,4 0 0,1 0 6,0 2 0,-1 0 1,0-3-1,0 1 2,-2-1 1,0 1 0,0-1 0,-1 1 60,-4 2 0,0 0 0,6 0 0,0 0-43,-1 1 0,0-2 0,2-1 0,0 0 8,-2-1 0,0 1 1,0-1-1,-1 1-38,-2 2 0,1 0 1,5 0-1,-1 0 0,1 0 0,-1 0 0,1 0 1,-1-1-7,1-2 1,-1 1 0,2 1-1,-1 0 16,-1-1 0,1-1 0,2 2 0,1-1-7,-1 0 0,0 0 0,-1 0 0,0 0 14,1-2 0,0-1 0,-3 3 1,-1-1-2,1-2 0,1 1 0,3 2 0,0 1 10,-2-2 1,1 1 0,0-1 0,0-1 7,-5 2 1,0 0-1,2-1 1,0-1-8,-2 2 0,0 0 0,3 1 0,1 0 4,-7-1 0,1-1 1,3 2-1,0 1-63,-3 0 0,-1 0 0,1 0 0,0 0 19,-3 0 1,1 0 0,2 0 0,1 0-326,-4 0 1,1 0-1,2 0 1,1 0 319,1 0 1,0 0-1,-1 0 1,1 0-10,-3-1 1,1 2 0,1 1 0,1 1 3,-3-1 0,1 0 1,4 1-1,1-1-9,2-2 1,0 0-1,-2 0 1,-1 0 12,-2 0 0,0 0 0,3 0 0,1 0 15,-2 0 0,1 0 0,2 0 0,1-2-84,1 0 1,1 0 0,-2 1 0,-1 0 82,-3-1 1,1-1 0,6 2-1,0 1 4,-2 0 1,0 0-1,2-1 1,0 0-32,0-1 1,1-1-1,-3 3 1,0-1-5,-2-1 0,0-1 0,2 2 1,1 1 19,-1-1 0,0 2 0,0-1 0,1 0-5,1 0 0,1 0 0,-4 0 0,1 0 11,0 0 1,0 0 0,-1 0 0,-1 0 0,5 0 0,0 0 1,1 0-1,0 0 15,1 0 1,0 0 0,-3 0 0,0 0-2,0 0 1,1 0-1,-1 0 1,0 0 3,2 0 1,1 0-1,2 0 1,0 0-12,-2 0 1,0 0 0,-1 0-1,0 0 4,1 0 1,0 0-1,-1 0 1,0 0-9,1 0 0,0 0 0,1 0 0,0 0-3,-3 0 1,-1 0 0,1 0-1,1 0 6,-2 0 1,1 0 0,0 0 0,1 0-20,1-1 1,0 2-1,-1 1 1,0 0-6,-1 0 1,-1 1-1,0 2 1,0 0 48,3-3 0,0 0 1,-1 1-1,0 1 3,1-2 0,0 0 0,2-1 1,-1 0-1,-1 1 1,0 1 0,0 0 0,0 0 29,2-1 0,1 1 1,0-1-1,0 0-52,-34-2 0,-3 0 2,37 0 0,-1 0 0,1 0 0,0 0 38,-38 0 1,7 0-3,7 0 1,-1 0-46,-4 0 0,-4 0 10,-1 0 0,0 0-9,5 0 1,0 0 11,0 0 0,-5 0-22,0 0 1,-1 0-45,1 0 1,3 0-82,-3 0 0,0 0 52,5 0 1,-1 0 76,10 0 0,-6 0-8,2 0 1,-4 0-3,-1 0 0,6 0-2,4 0 1,-2 0 333,1 0 0,-6 0-268,2 0 0,-4 0-36,-1 0 0,0 2 17,0 3 1,1-2-39,4 6 0,-3-4 292,2 5 0,-2-6-297,-2 6 1,-4-5 44,4 4 0,-1-6 1,10 2 0,-4-2 29,4 2 1,-9-4 12,5 4 1,-7-2-52,7 2 1,-4-3 11,-1 2 0,1-2 36,4-2 1,-2 5 7,7-1 0,-9 1-99,-1-5 1,5 5 16,-5 0 0,4-1-10,1-4 1,1 0 84,3 0 0,2 0 1,-6 0 1,4 0-26,-4 0 0,4 0 10,-4 0 0,6 0-43,-1 0 1,-3 0 10,3 0 1,-7 2 18,1 3 1,-2-2-12,-2 6 0,-5-1-27,0 2 0,-1 4 110,1 0 0,2 0 24,34-4 0,-1-1 0,1 0 0,0-2-44,-3 0 1,0 0-1,1 3 1,-1 1 123,0 1 1,1 0 0,1-1 0,1 0-98,0 0 0,-1 1 0,1 0 0,0 0 46,-2 2 0,-1 1 0,-3-1 0,0 0-165,-2 0 1,1 0 0,4 0 0,1 1-91,1-1 1,1 0 0,0 0-1,0 1-174,0-1 0,-1 0 0,-3 1 0,-2 0 25,-1 2 1,-1-1-1,0 0 1,0 0-197,1 2 0,-1 2 0,-1-2 0,0 2 25,2 1 1,-1 0 0,-6 4 0,-2-1-262,-3 2 0,-1 0 0,3 2 0,1 0-1497,-1 0 0,0 1 2161,-1 2 0,-1 1 0,0-2 0,0 1 0,-4 3 0,1 0 0,-1 0 0</inkml:trace>
  <inkml:trace contextRef="#ctx0" brushRef="#br0">28493 3199 8139,'0'-15'-946,"0"1"548,0 0 178,0 0 336,0 0 0,0 4 153,0 1-58,0 5 28,0-2-26,0 6 3,0-6-10,0 4-199,0-4-313,0 6 121,0 6 1,0 2 184,0 6 0,-13 39 0,-3 8 0</inkml:trace>
  <inkml:trace contextRef="#ctx0" brushRef="#br0">29474 2829 8149,'-6'-14'163,"-2"4"486,-7 1-363,1 6 0,5-8 178,-1 6 1,1 0-168,-5 5 0,-1 8 8,1 6 0,-5 8-25,0 12 0,-11 8-18,2 10 0,-5 18-60,16-31 1,0 2 0,-1 10-1,0 3-420,-3 6 0,-1 3 0,1 8 0,1 2 330,1 4 0,0 2 0,8-26 0,-1 0 0,2 1-20,-3 24 1,3 0-1,1-6 1,3 0-49,3-3 1,2-1 0,0-5 0,3-1 1,2-7 1,2-1-1,0-3 1,3-3-348,20 23 1,4-7 73,0-12 0,5-8-360,-5-1 0,5-12-64,-5-7 1,2-7 272,-2 2 1,-1-9 377,6-5 0,-7 1 0,6-1 0,2-2 0,5-2 0</inkml:trace>
  <inkml:trace contextRef="#ctx0" brushRef="#br0">30000 3625 8039,'-14'0'1286,"6"0"211,1 0-1033,7 0 1,0-6-15,0-4 0,5-4-75,0-5 0,6 2 70,-2-7 0,4-6-189,1-8 0,1-4-1,-1-6 1,0 2-114,0-6 0,-4 2-139,-1-2 1,1-4 28,4 4 1,-5 8-222,1 1 1,-5 16-403,4 4 470,0 5 0,6 12-11,-1 6 1,0 13 212,0 10 1,2 12 164,3 8 1,-3-1-134,3 6 0,1 1-3,-1-2 0,5 2-65,-5-1 1,6-11 13,-1 1 1,-2-6-95,2-4 0,-1-6 67,6-3 1,-2-4-45,-4-6 0,3-3 103,-7-6 1,0 0-12,-5 0 1,0-6-4,0-3 1,-6-6 131,-3-4 1,1-4-125,-1-10 1,1-5 3,-1-10 1,-3-2-421,2-7 0,-2-6 185,-2-4 1,-2 4 129,-2 2 0,1 5-397,-7 9 1,5 6-1401,-4 12 1245,6 14 0,-4 8-162,7 17 1,0 15 729,0 8 0,0 9 0,0 6 0,0 5 0,0 0 0</inkml:trace>
  <inkml:trace contextRef="#ctx0" brushRef="#br0">29758 4180 8145,'-14'0'0,"0"0"0,0 0 474,-1 0 804,7-7-771,2 6 0,8-6-151,2 7 0,6 0 89,9 0 1,3 0-14,6 0 1,12-1-77,3-4 1,15-3-72,4-6 1,7-2-313,7-3 1,-32 9 0,0-2 151,3-2 1,1 0 0,6-1-1,0 1-274,-2 0 1,0 0 0,2-1 0,1 0 217,-1-2 1,1 1 0,0 1 0,-1 0-58,-4-2 1,-1 0 0,-3 5 0,-3 1-316,28-8 1,-6 8-44,-8 1 0,-8 7-455,-7-2 1,-12 4 35,-11 1 0,-5 6-308,-4 4 1,-5 4 1072,-10 5 0,-3-10 0,-6 4 0</inkml:trace>
  <inkml:trace contextRef="#ctx0" brushRef="#br0">30185 4862 7918,'-10'-2'-381,"1"-2"494,6 2 1,-5-4 159,3 6 0,2-5 352,-7 0 0,6 1-364,-6 4 1,2 1-35,-1 4 1,-9 3-144,4 6 0,-3 2 55,3 3 1,-5 3-91,0 6 0,-5 1 61,5-1 1,0 5-21,5 1 1,4-1-55,1-5 1,6 1-106,-2-1 1,5-6-65,5-3 0,4-8 27,10-1 1,-2-7 28,7 1 0,-2-4 69,2-4 1,3-4-14,-3-6 1,1-2-50,-1-3 1,-2 2 6,-3-7 1,-4 0-44,4-4 0,-4-7-143,-6-3 0,2 2 86,-6-2 0,0-2 108,-5-7 1,0-4 43,0-5 0,-2-3-10,-3-3 0,-3 2 142,-6-6 0,2 8 18,2 1 0,4 14 700,6 15-119,0 6-358,0 14 0,6 14 125,4 13 0,2 19-78,2 9 1,-1 12-156,-4 2 0,3 7-310,-8-1 0,6 2 138,-6 2 0,6-1-49,-5-4 0,4-9-291,-4-10 1,6-6-238,-2-8 0,9-2-599,1-17 1,6-5 694,-1-14 1,4-10 398,5-14 0,-3 1 0,5-7 0</inkml:trace>
  <inkml:trace contextRef="#ctx0" brushRef="#br0">30725 4663 8098,'-14'6'0,"0"-3"384,-1 7 199,7-7 1,-3 10-78,7-4 0,-1 4-157,5 1 1,0 2 17,0 3 0,0 5-115,0 9 1,5-2-54,-1 7 0,3-1-196,-3 0 0,3 4-310,2-3 0,4-4 125,-4-6 0,-1-1-234,2-8 1,-1-2 175,5-7 240,-6-4 0,5-57 0,-5-12 0</inkml:trace>
  <inkml:trace contextRef="#ctx0" brushRef="#br0">30711 4578 8054,'-7'-15'3308,"0"8"-2939,-1-6 1,8 10-45,9-7 1,9 1 154,0-5 0,8-1-677,-3 1 1,4 0-342,2 0 0,-1 4-545,1 1 1,-1 1 1082,0-2 0,-12 23 0,-3 11 0</inkml:trace>
  <inkml:trace contextRef="#ctx0" brushRef="#br0">30753 4805 8054,'-12'2'0,"2"2"1007,-2-2 256,10 4 0,2-7-75,10-4 1,7-3-689,2-6 1,6 0-449,-1 0 1,6-1-477,-2 1 0,4 5-1868,-8-1 2292,2 7 0,16-3 0,2 6 0</inkml:trace>
  <inkml:trace contextRef="#ctx0" brushRef="#br0">27156 4706 8101,'-42'14'0,"4"5"325,0 0 0,6 4-41,-1-4 1,9-1 272,5-9-19,10-2-266,9-7 1,14-7 28,10-2 1,9-16 12,5-9 0,3-8-259,2-10 0,4-2-175,-23 21 0,-1 0 1,2-1-1,-1 0 67,0-4 0,0 0 0,-1-2 0,0-1 64,3-4 1,0 0 0,-4 2 0,0-1-188,0-1 0,-1 0 0,-1 4 0,-1 0-20,-4 1 1,-1 0-1,11-35-438,-11-1 0,-6 10 421,-3 5 1,-12 7-48,-7 2 0,-5 11 146,-4-2 1,-4 16 231,3 3 1,2 9 4,-2 5 1,5 10 336,-4 10 0,4 9-197,-5 4 1,6 17 22,0 7 0,3 15 1,6 9 1,-2 6-373,8-35 0,1 2 0,-1 0 0,1 2 100,2-2 1,0 2 0,0 2 0,0 0 7,0 0 0,0-1 0,1-2 0,0 0-100,0-2 0,3-1 1,8 36-144,7-12 1,5-5 222,-5-8 0,6-11-16,-1-9 1,3-10-80,1-9 1,1-2-163,-1-7 0,2 0-3,3-5 1,-3-2-209,3-2 1,2-4 460,-2-7 0,0-4-591,-4 1 1,-5-6 278,-1 5 0,-5-6 316,1 1 0,-16 3 0,-5 1 0</inkml:trace>
  <inkml:trace contextRef="#ctx0" brushRef="#br0">27867 4521 8187,'-9'0'0,"-1"0"0,6 0 69,-6 0 0,7 1 436,-2 4-394,4-3 0,1 6 150,0-4 0,0 0-16,0 5 1,1-1-181,4 1 0,-2 4-330,7-4 0,4 4 213,5 1 1,1-1 146,-1-4 1,-1 3-216,5-8 0,-5 1 31,1-5 1,1 0-31,-1 0 0,0-2-53,-5-2 1,0-11-134,1-8 1,-7-4 165,-4-2 0,-2-5 47,-2-4 1,-6 1 96,-4 0 1,-4 5 151,-5-1 0,-3 4 42,-7 6 1,1 4-165,0 9 1,-1 4 229,1 6 1,-1 9-186,1 10 0,6 5-346,3 14 1,4 1 317,6 9-52,3-4 0,29-10 0,11 0 0,1-1 0,1 0 0</inkml:trace>
  <inkml:trace contextRef="#ctx0" brushRef="#br0">28493 4279 8187,'-14'-8'1140,"-1"4"0,1-3-1117,0 2 9,0 1 1,-1 5-28,1 4 1,0 3 38,0 6 0,0 0-130,-1 1 0,6 4 79,-1-1 0,6 1-203,-6-4 1,7 4 148,-2 0 1,4-5-132,1-5 1,0-4 15,0 4 0,1-5 148,4 0 0,-2-2 16,7-2 0,-2-2 23,1-2 0,2-4 19,-6-6 1,4-2 27,-4-3 0,0 3 10,-5-3 0,0-2-60,0 3 0,0-1 21,0 4 1,0 1 466,0 0 0,1 6 155,4 3 150,-3 4-417,4 1 1,-1 8-130,0 6 0,6 13-145,-2 11 1,4 3-184,1 1 1,2 7 126,3 3 0,-2 4-183,7 1 0,-1-1 33,6 1 1,-1-1-26,1-4 0,-1-3-32,1-7 1,-7 1 80,-3 0 1,-5-7-131,-5-3 0,-2-9 85,-7-5 0,-7 1-149,-2-1 1,-10-6 39,-5-8 0,-7-4 124,-3-1 1,-5 0 236,1 0 1,-3-6-42,-2-4 1,1-9 280,-1-4 0,0-3 15,1 3 1,5-4 286,4 3 1,14 4-408,5 1 0,11-2-71,3 2 1,9-4-1231,15 4 0,6-2 1031,13 2 0,9 5 0,8 0 0,5-4 0,-1-1 0</inkml:trace>
  <inkml:trace contextRef="#ctx0" brushRef="#br0">31692 2388 8311,'-14'-14'199,"-1"0"1,6 6-200,-1 3 431,7-3 0,-3 13 652,6 0 0,6 17-493,4 6 1,9 17-41,4 2 0,4 8-179,2 7 1,-12-26 0,2 1-403,2 4 0,1 3 1,2 4-1,1 0 162,3 4 0,0 0 0,1 4 1,-1-1-382,1-1 1,-1 1 0,-2 1-1,-1 0 235,-1 1 0,-1 0 0,-1 1 1,-3-1 79,-1-2 1,-3-1 0,0 1 0,-3-1-208,-4-6 1,-2-1 0,-1 0-1,-2-1 203,1 2 0,-3-1 0,-2-1 0,-3 0-197,0-1 1,-1 0-1,-3-1 1,-1 0 406,-10 32 1,-7 0-117,3-5 0,-4-3 130,-2-7 1,-4-1-314,0-12 0,-2-7 330,2-8 1,-2 0-831,-3-4 0,4-9-235,5-10 0,1-7-318,-1 2 1,4-5 1080,6-5 0,-3 3 0,12-3 0,1 4 0</inkml:trace>
  <inkml:trace contextRef="#ctx0" brushRef="#br0">4920 16050 8144,'-14'-22'-266,"-1"2"1,3 5 402,2 1 1,-2 6 506,2 4 1,4 0-72,1 0-594,-3 2 8,7-4 77,-12 6 0,10 0 53,-7 0 0,6 0 255,-6 0-34,7 0-234,-10 0-210,12 0 1,-6-2-106,7-2-565,0 2 366,7-11 1,1 12 116,6-4 1,-5 3 48,1 2 161,-1 0 0,1 0 56,-1 0 187,-6 0 261,4 7 0,-14 1-80,-2 6 0,-8 0 135,-2 0 0,-11 0-117,1 1 0,-14 0 5,1 4 0,-10-3-62,0 3 1,-4-5 10,-1-4 1,7 1-46,2-6 0,17-2-144,7-8 1,8-4-113,7-10 1,12-5-52,16-9 0,13-4-311,20-5 1,6-6-129,-23 25 1,1-1-1,2-2 1,2 1 208,0 4 0,0 0 1,-2 0-1,0 2-450,33-9 1,-6 7 264,-8 7 0,-4 2 20,-5 7 1,-13 6 284,-16 9 0,-12 2 243,-7 3 0,-14 5-120,-14 4 0,-8 8 171,-12 1 1,-9 5-123,-9-5 1,29-14-1,0 0 357,-1-2 0,0-1 0,-3 0 0,0-1 201,1-2 1,-1-2 0,-3 0 0,-2-1-144,-1-2 0,-1-2 1,1-2-1,-1 0-88,3-1 1,0-1-1,4-4 1,0-3 8,-25-9 0,11-13-253,12-11 0,15-3 206,13-1 0,15-6-597,15 1 1,18-2 123,14 1 1,7 10-340,3 1 0,1 11-708,4 7 0,-4 10 259,4 4 1,-10 7 46,-5 7 0,-9 9 429,-5 15 0,-15 11 217,-9 13 0,-9 6 95,-9 8 1,-12 0-13,-12 0 1,-5-8 172,5-6 0,-5-3 0,5-11 0,0-4 0</inkml:trace>
  <inkml:trace contextRef="#ctx0" brushRef="#br0">10706 8615 8289,'0'-20'-173,"0"-4"1,2-3 172,3-1 0,-2 10 0,6 4 0,7 9 230,8 1 1,9 8-458,5 6 0,9 9-457,5 4 684,10 11 0,2-23 0,18-5 0,1 0 0,-14 1 0,0 0 0,0-1 0,1 1 0</inkml:trace>
  <inkml:trace contextRef="#ctx0" brushRef="#br0">17062 8715 8222,'8'-15'0,"0"1"-153,-4 0 1,-2 0-120,3 0 1,-4 4 280,-1 1 111,0-1 0,0 1 66,0-1-271,6 7 0,1-5 124,2 3 0,4 4-31,-4-4 0,6 5-152,4 5 0,3 1-1,6 4 1,1 7 144,-1-3 0,14 14 0,8 6 0,3 1 0,1-1 0</inkml:trace>
  <inkml:trace contextRef="#ctx0" brushRef="#br0">22137 8658 8238,'0'-29'7,"0"-4"105,0 0 1,0 6 419,0 8-423,0 3-344,0 9-166,7 0 0,5 14 265,7 2 1,7 4-33,-3 1 1,6 0 84,4 0 1,-1 5-238,5 0 1,3 0 29,7-5 1,-2 1-10,2-1 299,4-6 0,5 1 0,8 1 0,7-2 0,1-1 0</inkml:trace>
  <inkml:trace contextRef="#ctx0" brushRef="#br0">27938 8615 8272,'15'-5'0,"-1"1"0,2-7 39,2 1 0,0 4 222,6 1 0,-1 4-469,6 1 0,-1 0 193,1 0 1,-1 6-346,0 3 0,-4-1 209,0 2 1,-7-6 12,2 6 0,-3-7 162,-2 2 1,-1-2 104,-4 2-266,-2-4 562,-7 6-302,0-7 0,1 0-13,4 0 1,-3-2-192,2-3 0,-1 4 221,2-4-491,-3 3 174,10 2 0,-8 0-199,5 0 196,-6 0-1,10 0 21,-12 0 80,12 0 1,-10 0-131,7 0 108,-7 0 102,3 0 0,7-12 0,3-4 0</inkml:trace>
  <inkml:trace contextRef="#ctx0" brushRef="#br0">30142 8416 8059,'-28'-14'209,"1"-3"1,5 1-185,7 3 1,15 10-1212,15 3 1186,5 13 0,21 0 0,10 2 0,3 3 0,-1 0 0</inkml:trace>
  <inkml:trace contextRef="#ctx0" brushRef="#br0">20844 3227 8998,'-29'14'137,"-4"1"0,0 0-370,1 4 0,2 2 426,2 3 1,-1 2 151,1-2 1,0 3-97,-1 1 1,5 1 54,1-1 1,-1 1-58,-4-1 0,-1 1 159,1-1 1,1 2-30,3 3 0,-3 0-38,4 10 0,-3-8-76,3 7 1,2 4-54,7 6 0,0 4-48,-1 0 0,3 6-290,2 0 1,4 4 167,6-4 1,0 6-4,0-2 0,2 2-79,2-2 0,9-3-81,6-6 0,8 0-40,1 0 0,2-8-59,8-6 0,0-1-50,5-4 0,4 3 61,0 2 0,2-5-114,-1 0 1,-4-2 130,3 2 1,1 5 13,4-1 0,-5-4-55,10 5 0,-1-10 0,5 0 0,-1-8 116,7-1 1,-7-11 69,1 1 1,-1-9 207,2-1 1,4-2-56,10-2 1,-3-2-35,2-2 1,-2-6 21,-2-9 0,2 2 29,3-7 1,1 5-248,-37 8 0,1-1 1,1 0-1,-1 0 218,0-2 1,-1-1 0,0-1-1,-1-2-14,2-1 0,-1 0 1,-4 0-1,0 0-16,0-2 0,-1-1 0,1 0 0,-1-2 24,-1-3 0,-1-3 0,2 1 0,1-2 15,2-1 0,0-2 1,-5 1-1,0 0 0,1-4 0,-2-2 1,-2-1-1,-1-1-1,-2-1 0,-2-1 0,0 0 1,-1-2 20,-2-5 1,-1 0 0,-5 3 0,-1-1-33,1-1 1,-3-1 0,-6-1 0,-2 1-37,1 0 0,-2 0 0,-3-1 0,-2 0-35,-3-6 0,-2 0 1,-2 4-1,-3 2-327,-6-4 0,-4 1 1,0-1-1,-2 2 292,-4 1 0,-3 0 1,-1-1-1,-2 0-75,-2 0 0,-2 2 0,0 4 0,-3 2 57,-2 1 0,-1 3 0,-2 4 0,0 4-171,0 8 0,0 3 0,1 4 0,1 4-613,-33 5 0,2 26 819,12 31 0,32-19 0,2 5 0,3 7 0,2 3 0,3-1 0,-1-1 0</inkml:trace>
  <inkml:trace contextRef="#ctx0" brushRef="#br0">16322 3000 8041,'-14'0'-725,"0"0"543,0 0 1,1 1 49,4 4 1,-4-3-13,4 2-23,2-2 101,1-2-2,6 0 108,6 0 0,1-2 129,2-2 0,4 0 111,-4-5 1,-1 4 320,1-4 144,-5 6-252,2-10-309,-6 11 1,-2-4-26,-2 6 0,-6 8 11,-9 6 0,-3 4-37,-6 10 0,-7-1-5,-3 11 1,-5 1-72,-4 9 0,3-3-191,-4 8 1,1-3 129,4 2 0,-3 3 47,9-2 1,2 0-3,2-1 1,3 4 70,1-4 0,5 9-9,1 6 0,4 2-37,-5 2 1,7 5-44,-2 0 1,13-35 0,1 0-88,0 0 0,0-1 0,2 37 7,-2-1 1,4-3 36,1-2 1,1 0 17,4 0 0,1-8-14,4-6 1,3 0 69,-4-5 0,4-2-42,1 3 1,0-8 47,0 3 0,2-4 18,3-1 0,-3-1 76,3 1 1,1-7-133,-1-3 1,2-1 2,-2 1 0,-2-3-2,7 3 0,-5-7 217,5-3 0,-6-1-227,6 2 1,-2 3 34,2-3 0,1 1 123,-6-1 1,6 1-94,-1-6 0,3 5 17,1-5 1,1 1-8,-1-1 0,1-3 99,-1 3 1,2-2-129,3 2 0,-1-3 0,6 3 1,-5-5-5,5-4 0,0 2-88,5-2 0,-1 2 64,1 3 1,6-6-90,3 1 0,3-6 80,2 6 0,-2-6 2,-2 6 1,0-5-28,-5 4 0,5-6 3,0 2 0,-3-3-1,2-2 1,0 0-3,5 0 1,-1 0-3,-4 0 0,1-2 14,-5-3 0,4 2-2,-5-6 0,1 1 38,-6-2 0,1-1-38,0 7 1,-1-6-5,1 5 0,-2-1 9,-3 1 1,-3 4-2,-7-4 1,1 3 16,-1 2 1,-1 0-3,-3 0 0,-2 5-12,-3 0 1,-4 0 1,4-5 0,-3 4 72,-2 1 1,1 0-94,-1-5 1,0 0 1,0 0 1,0 0-16,1 0-17,-1 0-8,0 0 0,-4 0-64,-1 0 80,-6 0-1,4 0 251,-7 0-180,0 0-12,0-7 1,0 4 4,0-6 1,1-1 8,4-4 0,3-2-27,6-3 1,5-7-5,0-8 1,6-5-93,-1 1 1,7-3 48,3-2 1,-1-4-13,-5-1 1,-1 1-24,-3 4 1,1 1-18,-6-1 0,0-4 51,-5-1 0,-1 1-8,-4 4 1,2-4 72,-6 0 0,6-10 131,-1 5 1,-4-7-189,-1 7 1,1-3 255,-1-2 0,4-5-64,-4 1 1,6-1-56,-1 5 0,-3 0-18,3 0 1,-5 7-74,4 2 0,-6 3-5,2-3 0,-3 4 12,-2-3 1,0 2-135,0 3 0,-7-1 3,-2 0 1,-4-1 164,-1-3 1,0 3 8,0-4 1,-1 4-40,1 1 1,0 1 13,0-1 1,-2 0-8,-3 1 1,2 4 12,-7 0 1,0 5 57,-4-5 0,-1 6 121,1-1 0,-2 3-221,-3 2 0,1 2-17,-6-2 1,5 7 91,-5-7 1,6 7-46,-1-2 1,3 4 123,2-5 0,4 5-115,0-5 1,5 7-39,-4-2 0,5-1 11,-1 1 0,4-2-93,0 2 1,1 3 9,0-3 1,-5-1 55,0 1 0,0-5-103,5 5 0,-5 0 103,0 5 0,-2-5 12,2 0 0,-1 0 29,-4 5 0,2 0 160,3 0 1,2-1-146,-7 1 0,7 5 102,-2-1 0,-2 2-180,2-1 1,0-4 55,5 4 0,0 1-1,0-2 1,-1 6-30,1-6 0,-2 2-132,-3-1 1,4-4 106,-4 4 0,1 1-103,-1-2 1,2 5 57,-7-4 0,5 6-10,-4-2 0,-1-1 5,-4 1 1,-2-1 30,-4 1 0,3 3 50,-7-2 0,1 1-48,0-2 1,-6 3 54,0-3 0,5-1-5,-4 1 1,4-1 92,0 1 1,-3-1-72,3-3 0,2-3 105,-2 8 1,4-3-107,-3 3 1,3 1 63,-4-7 0,2 7-188,-2-2 0,3 4-41,7 1 0,-5 0-129,0 0 1,1 4 129,8 1 1,-4 6-76,0-1 1,-1 1 56,-4-2 1,3 4-15,1-4 1,1 4 256,0 1 0,-4-1 26,4-4 1,-2 2 68,11-6 1,-5 4-106,5-4 1,2 2 34,7-3-150,-3-2-17,12 4-11,-5-6-117,6 6 1,6-2-34,3 5 1,-1-4 123,2 4 0,-1-4 55,5 5 1,1-1-3,-1 5 1,0 0 150,0 1 1,2 4-121,3 0 1,-3 4 132,3-4 0,-3 8-90,-2 2 1,0 1 105,0 7 0,-4-2-141,-1 8 0,-1-2-18,2 11 0,-4-5-32,-6 6 0,-2 0-114,-2 9 0,-4 3 117,-7 6 0,-5-5-227,-4 0 0,-3 1 282,-1 4 0,14-33 1,-1 0 6,1 0 0,0-1 1,-13 35 94,3-6 1,4-4-12,6 4 0,-4-3-219,4-1 0,-2-1 158,12-9 1,-6 4-16,5 1 0,-1 6-4,1 3 1,-1-1-29,-3 1 0,-4 1-105,3 4 0,-2 3 67,-2-3 0,4 3-137,1-8 1,-1 2 108,-4-1 0,4 1-16,1-7 0,4 1 26,-4-5 1,4-2 19,-4-3 1,4 7-35,-5-7 1,6 0 80,-6-9 1,2 1 141,-1 3 1,-2-7-155,6 2 1,-5-4 290,6 0 1,-6 2-316,5-7 0,-1 0 157,1-5 1,4-1-168,-4-3 1,4-4 3,1-5 1,0-6-417,0 1 336,6-7 0,2 3-14,6-6 1,0-1 82,0-4 0,1-2-7,-1-2 1,5-4 261,0 4 0,4-4-12,-4-1 1,7 5-12,-3-1 1,6 5-60,4-4 1,3 4-17,7-4 1,6 5-64,3 0 1,5-3-18,5 3 0,2-3-299,7 3 0,5 0 204,0-5 1,-34 5-1,1 0 62,3 0 0,-2-1 0,-3-2 1,1 1-14,3 1 1,0 0-1,-4 2 1,0 0-24,-1 1 0,0-1 1,2 0-1,0 0 31,-1 1 1,-1-1 0,37-1-9,-1 4 1,-5 6 24,-5 3 1,4 4 3,-4 1 1,2 5 7,-2 0 1,4 0 8,-4-5 0,5 1-31,5-1 1,-8-2 4,3-2 0,-9 1 2,-1-6 1,3-1-167,-3-4 0,1 0 148,-5 0 1,-8-4-50,-7-1 0,-5-6-11,-9 1 0,-6-1 24,-3 2 1,-9-4-13,-6 4 0,-2-1 438,-2-4 0,-5 1-97,1-10 0,-8-1 145,3-4 1,1-9-315,-1-5 1,5-3-92,0-7 0,2-6-179,2-8 0,0 25 0,0-1 137,0-2 0,0-2 0,1-2 0,0-2-265,1-1 0,0-2 1,0 0-1,0-1 130,2-3 1,1 0-1,-1-1 1,0 1 91,0-3 1,1 1-1,1 7 1,0 2 29,-4-1 0,0 2 0,3 6 1,0 2 51,-1-35 0,1 1 69,-5 4 1,0-2-30,0 11 1,0-1-31,0 2 0,-5 2 10,1-3 0,-6-1-2,6 2 0,-1-7-2,5 1 1,-5-7-121,0-2 0,1-1-192,4 1 0,4 5 325,1 0 1,6 1-52,-1 9 1,-4 2 221,-1 12 1,-4 1-183,-1 13 1,0 1 517,0 9 1,-1 7-517,-4 6 0,-3 3 156,-6-3 1,-5 2-179,0 3 0,-6 4 264,1-4 1,-3-1-287,-1 1 1,-6-4 38,1 4 1,-6-6 0,1 1 1,-3 2 48,-2-1 0,-4 0 127,-1-6 0,1 1-102,4 0 1,-6 0 178,-3-1 0,-9 3-188,-6 2 0,-7 4-280,-2 6 1,35 0 0,0 0 260,-40 0 0,37 0 1,0 2-49,-1 0 0,0 0 0,-1 0 0,0-1-61,1 4 0,0 0 0,2-3 1,-1 1-70,-1 1 0,0 1 1,3-1-1,1 0-527,-35 6 1,8-3-442,16-2 1,9 3 1064,10 6 0,1-1 0,5 0 0,5 1 0,2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15313 3767 8269,'0'-9'-256,"0"-1"1,2-1-766,2-1 1973,-2-3-241,4 1-694,-6 0-102,0 6 199,0-4-10,0 10 1,5-6 96,0 3 148,-1 4-135,3-6 180,-6 1-229,6 5 0,-7-7 246,0 3-232,0 3 1,0-6-27,0 4 0,-2 2 159,-3-3-5,4-3-158,-12 7 1,10-10 15,-7 6 1,6-4-209,-6 4 206,7 0-81,-10-1 1,7 3-322,-3-7 250,-4 7 0,5-3-128,-6 6 1,0 0 81,-1 0 0,1 0-43,0 0 0,0 0 70,0 0 0,-1 0 272,1 0-137,0 0 0,0 0 84,-1 0-127,8 0 40,-6 6-88,11-4 94,-10 4-281,10-6 240,-11 0-353,6 0 148,-8 0 1,1 0 45,0 0 0,0 1 70,0 4 0,-1-3-31,1 3 1,0-4 96,0-1 0,-1 0-88,1 0 1,5 0 350,-1 0-252,1 6 1,-5-4 33,-1 3 1,6-4 29,-1-1-61,1 0 0,-5 0-10,-1 0 1,6 2 2,-1 3 1,1-4 56,-5 4 0,4-3-73,1-2 0,4 0 400,-4 0-177,5 0-286,-2 0 100,6 0-52,0 0 1,6 0 107,4 0 1,3 0-64,1 0 1,6 0 15,4 0 1,3 0-27,1 0 0,2 0 250,4 0 1,-1 0-140,9 0 1,-2-2 27,7-3 0,4-1-53,1-4 1,10-2-32,4 2 0,3-2-312,2-3 1,1 3 178,-1 2 0,0-2-9,0 2 0,-6-1 59,-4 2 0,-2-2-135,-2 6 0,-4 0 143,4 5 1,-9 0 21,4 0 1,-7 0 5,-2 0 1,1 0 4,4 0 0,-2 2-40,6 2 1,-3 0 14,8 5 0,1-6-133,8 2 1,4-3-119,-4-2 1,4 0 101,1 0 1,5-5 117,-1 0 1,1-6-59,-5 2 0,5-2 35,0 1 1,3-3 25,-8 4 0,3-4 68,-7-1 0,2 5-80,2-1 1,4 5 4,-4-4 1,3 4 4,-8-4 1,2 6-57,-2-2 0,9-2 59,-4 3 1,3-6-161,-3 6 1,5-6 131,0 5 0,-36 1 0,0-1-55,36 0 0,0-4 36,-5 4 0,7-5 0,-38 8 0,0 0 0,1-3 0,-1 0-80,35 0 1,1 1 76,-9 4 0,2 0-96,2 0 0,10 0 93,-1 0 1,-38 0 0,-1 0-70,34 0 1,-2 0 18,3 0 1,1 0-9,-1 0 1,2-2 12,-3-3 1,0 4 8,-35-2 0,0 1 1,38 0 116,-3 2 0,3-4-63,-7-1 1,2 0 54,7 5 0,-1-4-72,-39 1 0,1 1 1,36-5 76,-6 3 0,0 2-57,0-3 0,5-1 3,0 1 0,0 1 0,-5 4 0,-2-5-5,-2 0 1,5 0 36,-5 5 1,1-1-37,-7-4 1,4 3 112,6-2 0,-1 2-101,-4 2 0,-1-5 82,-4 1 0,-1-1-51,7 5 1,-1 0-3,5 0 1,-4-2 4,-1-2 0,-6 2 2,2-3 0,1 4 104,-2 1 0,6 0-105,-6 0 1,1-2-20,-5-3 0,3 4-33,-3-4 1,-4 4-101,-10 1 0,0 0 311,-1 0 1,-5-2-237,-4-3 1,-5 4 83,-4-4 0,1 3-79,-6 2 1,0 0 149,-5 0-396,1 0-544,-7 0 200,-2 0 411,-6 0 1,-6 0-18,-4 0 1,-9 0-142,-5 0 0,-9 5 130,-5 0 0,-11 4-10,-7-4 0,-5 4 267,-10-4 0,2 5-210,29-8 1,-1 0 0,1 3-1,-2 0 304,-3-3 1,0 1-1,2 1 1,-1 1-57,0-3 1,-2 1-1,-3 2 1,-1 1-278,-2-1 0,-1-1 0,-3 2 1,-1 1 159,-5 0 0,0 0 1,6 0-1,0-1-235,-3-1 1,0-1-1,3 3 1,0-1 271,-1-1 1,0-1-1,-1 2 1,1 0-12,-3-2 1,1 1-1,4 1 1,0-1-2,-2-2 1,0-1 0,0 3-1,0-1-1,-4-1 1,-1-1-1,-1 3 1,-1 1 32,-6-1 0,-2 0 1,5-1-1,0-1-368,-4 2 0,0 0 0,-2-1 0,0 1 395,-2 3 0,-1-1 0,-2-2 0,-1-1-32,26-1 1,-1 0 0,0 1 0,-22 0 0,1 1 2,-1 2 0,0 0 0,3 0 0,1-1 35,0-1 0,1-1 1,0 3-1,-1-1 2,-2-1 1,1 0-1,4 1 1,0 0-62,1 1 0,-1 0 1,0-2-1,0 0 26,1 0 1,-1-1 0,-2 0 0,0 0-17,-3 1 0,1 0 0,1 1 0,0-1 15,-1-3 0,-1 1 1,2 2-1,0 1 2,2-1 0,-2-1 0,-2 0 0,-2 0-26,-2 0 1,0 1 0,-1 0 0,0 1-26,24 0 0,-1 1 0,1-1 0,0 0 0,0-1 0,1 0 20,-1 1 0,-1 1 0,1-1 0,-1 1 1,-1 0-1,1 0-12,0-1 1,0 0 0,2 1 0,-21 2 0,3 1 130,5-3 1,1 0-1,5 0 1,2 0-57,9 0 0,1 0 0,-2 0 1,1 0 43,4 1 1,2-1 0,2-2 0,1-1-4,-30 6 1,7-6 329,7 6 1,6-7-304,4 2 0,15-4 1229,8-1-1117,7 0 1,11-4 966,6-1 0,12-1-1190,12 1 0,17-3 80,11-6 1,24-7 100,-30 9 0,3 0 0,8 0 0,3-1-308,5 1 1,3 1-1,6-3 1,3 1 213,-24 5 0,1 0 1,0 0-1,6-1 1,2 0-1,0 0-53,0 0 0,1-1 0,1 1 0,3-1 1,0 1-1,0 1-451,-1 0 0,0 0 1,1 0-1,6-1 0,1 1 1,2 0 389,-16 3 1,1 0 0,1 0 0,1 1-1,4-1 1,0 0 0,2-1 0,0 1-225,3 0 0,2 1 0,0-1 0,0 0 0,1 1 0,0 0 0,1 1 0,-1-1 219,0-1 1,0 0-1,-1 1 1,1-1 0,0 0-1,0-1 1,0 1-1,0 0-135,2 0 0,0 1 1,0-1-1,0 0 1,0 0-1,0 0 1,0 1-1,0-1 138,-1 1 1,0 1 0,0-1 0,-1 1 0,0-1-1,-1 1 1,0-1 0,-1 1-21,-4-1 1,0 1 0,-1-1 0,1 1 0,0-1 0,1 0 0,0 1 0,0-1 60,2 1 0,1-1 0,-1 1 0,0-1 0,0 1 0,0-1 0,0 0 0,0 1-6,-1-1 1,0 1 0,0-1 0,0 1 0,-1-1 0,0 1-1,0 0 1,-2 0 53,-3 1 0,-1-1 0,0 1 0,-1 0 0,1-1 0,1 0 0,-1 0 0,-1 1-23,18 0 0,0 1 0,-1-1 1,0-1-1,0-1 0,-2 1-112,-4 1 1,-1 1 0,-2 0 0,-3-1 0,-1 0 0,-3 1-380,-7 0 0,-2 2 1,-1-1-1,21 0 1,-3 1 385,-9 1 1,-3 1-1,-9 1 1,-5 2-3590,20 13 3659,-28 3 0,-25 0 0,-13-2 0</inkml:trace>
  <inkml:trace contextRef="#ctx0" brushRef="#br0">11062 14259 11059,'57'-14'305,"6"-2"-280,3-3 1,-22 6-1,1-2 1,2-3 0,1-1-1</inkml:trace>
  <inkml:trace contextRef="#ctx0" brushRef="#br0">11261 13662 8587,'-43'-6'0,"1"-4"0,-1 2-366,0-1 1,7 6 304,3-2 0,9 3-4,5 2 158,3 0-187,8 0 0,8 5 246,10 0 1,10 6-4,9-2 0,7-1 85,12 2 0,5-7-113,14 2 1,2-4-261,-27-1 0,1 0 1,-2 0-1,1 0 198,2 0 0,2 0 1,1 0-1,0 0 33,3 0 0,0 0 1,5 0-1,2 0-26,4 1 0,1-2 0,5-1 0,1-2-378,2 0 1,2-2-1,4-2 1,1-1 367,-24 3 1,1 0-1,0-1 1,3-1-1,0-1 1,0 1-12,-2 0 1,0 0 0,1 0 0,-1 1-1,1 0 1,-1 1-6,23-4 1,0 1 0,-2 0 0,0 2-60,0 0 0,-1 0 0,0 0 0,-1-1-327,-1 1 1,1 0 0,-4 3-1,-1 0 358,-7 2 0,-1 0 1,2-2-1,0 1-31,-1 1 1,0-1 0,-4 1 0,0 0-116,-3 1 1,-1 2-1,-1-1 1,-1 0 63,-7 0 1,0 0 0,-2 0 0,-1 0 240,39 0 0,-10 1-301,-5 4 1,-9-3 94,-14 2 0,-7-2 1373,-3-2-1409,-9 0 0,-12 0 744,-12 0 1,-12 0-789,-12 0 0,-15-2 84,-9-2 0,-18 0 22,-10-5 1,32 7 0,-2 1 36,-3-1 0,-2-1 1,-1 0-1,-1 0-22,-4 0 0,0 1 1,-1-1-1,1 1-199,-3 2 0,1 0 1,-1 0-1,-2 0 186,-1 0 1,-2 0 0,-4 3-1,-1 1 38,0 0 1,-2 1 0,0 1-1,-1 1-25,2 0 1,0 0 0,0 0 0,0 0 18,-1 0 0,1 0 1,2 0-1,-1 1-7,4-1 0,0 0 0,3-2 0,2-1-76,8 1 1,2 0-1,3-3 1,1-1-56,-28 4 1,2-4 64,16-1 0,16-8 37,17-6 0,8 0-7,7-5 0,11-3-8,12-2 0,14 2-17,15-2 0,12 5 182,12-4 0,7 4-114,2-5 0,-33 15 1,2 1 70,0-2 1,0 1 0,4 3 0,0 1-13,3 0 0,0 0 1,2 1-1,0-1-27,2-3 1,1 1 0,1 3-1,0 1-23,1 0 1,0 1-1,2 1 1,1 0 1,4 1 1,1 0-1,0 0 1,0 0-11,2 0 0,0 0 0,-2 0 0,0 0 15,-2 0 0,-2 0 1,-2 0-1,0 0-80,-2 0 0,0 0 1,-2 0-1,-2 0-54,-2 0 1,-1 0-1,-6 0 1,-2 0-446,27 0 0,-10 7-134,-13 2 1,-10 4 671,-19 1 0,-2-3 0,-12 3 0,0 4 0</inkml:trace>
  <inkml:trace contextRef="#ctx0" brushRef="#br0">24256 6483 8425,'16'-43'-106,"3"0"0,1 2 190,4 3 1,3 4-71,-4 5 0,0 1 40,0-1 0,-1 3 15,2 2 0,-3-1 175,-7 6 0,0 1 235,0 9 150,-6-4-416,-2 12 1,-12-6-41,-3 7 0,-10 8-156,-5 6 1,-11 13-193,-7 11 1,-7 9 155,-8 6 0,25-23 0,-1 1-357,-2 2 0,-1 1 0,-3 1 0,-1 1 312,-4 1 1,-2 1-1,-2 2 1,0-1 60,-2 4 1,0 0 0,-1-3 0,-1 0 163,4 1 1,2-1-1,2-6 1,2 0-69,1 0 1,2-2-1,-25 14 588,17-13 0,20-16-234,27-12 1,14-14-233,15-5 1,12-12-323,11-2 1,8-13 115,-29 16 0,0-2 1,5-4-1,0 0-449,0-2 0,-1 0 0,5-1 0,-1 0 315,-1 0 0,0 1 0,0 2 0,0 1 3,-2 3 0,-1 2 0,28-23-270,-6 10 1,-5 7-1873,-14 12 1559,-12 6 1,-22 21 697,-8 6 7,-4 7 0,-28 10 0,-12 4 0,-3 3 0,1 0 0</inkml:trace>
  <inkml:trace contextRef="#ctx0" brushRef="#br0">23531 6625 8405,'-19'-6'169,"0"-4"0,-3-3 121,8-1 0,-4 6 290,9 4-419,2-4 1,-1 6 105,4-3 0,1 5-234,-7 5 1,1 5 126,-6 9 1,-5 9-342,-4 10 1,-3 14 135,-1 5 1,-5 9-288,0 1 1,1 5 268,8-1 1,5-4 114,10-15 1,2-10 83,7-8 0,12-12-79,2-8 0,14-1 53,1-9 0,10 1-8,4-5 0,1-5 33,8 1 0,-4-8-15,4 3 0,-5-4-55,5-1 0,-6 0-261,1 0 1,-9 4-413,-5 1 0,-7 6 608,-3-2 0,-4 8 0,5 2 0,0 0 0</inkml:trace>
  <inkml:trace contextRef="#ctx0" brushRef="#br0">25663 5431 8562,'-9'-7'-1656,"0"-2"2000,5-4 0,-7-1-43,7 0 0,-3 6 161,2 3-60,4-3-241,-5 7 0,1-2 75,0 12 0,-1 2-15,1 13 0,3 7 25,-2 12 1,-3 3 7,3 11 1,-1-4-200,5 9 1,0 1-10,0-1 1,0 4-161,0-4 0,2-2 81,2-8 1,-2-8-131,3-6 1,1-11-662,-1 1-661,6-15 949,-10 0 0,10-17 536,-6-5 0,0-51 0,-5 18 0,0 0 0</inkml:trace>
  <inkml:trace contextRef="#ctx0" brushRef="#br0">25834 5630 8551,'0'-21'0,"0"10"453,0-3 1,0 3-218,0-3 0,2-1-241,2 1 0,4 0-186,7 0 0,0-5 150,4 0 0,-1-5 40,5 5 0,1-4 107,4 4 1,-1 0-142,-3 4 1,1 3 18,-6 2 0,5-1-55,-5 6 0,0 2 177,-5 8 1,-6 5 135,-3 8 0,-4 0-166,-1 6 1,0-5 13,0 4 0,-1-1-165,-4 2 0,-3 3 163,-6-3 1,-2 1-108,-3-1 1,3-4 120,-3-6 0,4 0-3,0 1 1,1-6 115,0 1 7,6-7 13,2 3 0,9-7-149,6-4 0,7-3-78,13-6 0,5 1 109,4 4 1,3-2-351,2 6 1,0 0 97,-1 5 0,-4 6 29,0 4 1,-3 4 60,-2 5 0,-6 3-126,-13 7 0,-6-1 402,-3 0 1,-10 6-115,-4-1 1,-12 0 208,-7-5 0,-2 1-50,-8-1 0,4-4-250,-3 0 1,5-12 104,-1 2 1,1-4-403,-1-1 0,5-2 23,-1-7 1,2 0 32,8 0 1,0-2-550,5-3-646,6 4 1410,2-12 0,44 5 0,9-6 0</inkml:trace>
  <inkml:trace contextRef="#ctx0" brushRef="#br0">26716 5687 8488,'-15'0'0,"6"-2"-212,-1-3 1,6 2 140,-6-6 1,7 4 276,-2-5 1,4 6-207,1-6 0,0 5-467,0-4 380,0 6 87,0-4 0,19 20 0,4 3 0</inkml:trace>
  <inkml:trace contextRef="#ctx0" brushRef="#br0">26929 5530 8512,'-14'-1'-537,"-1"-4"1,6 2 1496,-1-7 32,1 7-566,-5-3 0,0 6-466,-1 0 1,3 6 182,2 4 0,-2 4-94,2 5 0,-3 3 124,-1 6 0,2 5 196,2 1 1,-1 4-131,6-5 1,1 0-129,4-5 0,1-4 38,4 0 1,4-9-157,10 0 0,5-7 138,9-8 1,4-7 14,5-2 1,6-10-481,-1-5 1,5-9 176,-4-5 1,-1-3-447,-4-2 0,-2-4 247,-3 0 0,-12 4-185,-11 5 1,-9 6 234,-11-1 0,-11 0 231,-12 5 0,-8 2 97,-12 12 0,-9 6 415,-9 4 0,-2 10-265,2 8 0,-1 7 38,11 7 0,2 7 194,11 3 0,15-2-78,9 2 1,12-6-980,17 1 1,9-5 361,19-4 0,8-5 291,15-10 0,1-2 0,9-7 0,3 0 0</inkml:trace>
  <inkml:trace contextRef="#ctx0" brushRef="#br0">27725 5345 8512,'-35'0'0,"5"0"356,-3 0 1,3 5-13,2 0 1,-1 1-72,1-1 1,6 1 4,3 4 0,3 2-262,2-2 0,1 7 112,4 2 0,-2 6-25,6-1 1,0 1 1,5-1 0,8 3-125,6-3 1,2 1-206,8-1 1,-1-4 84,6-6 0,1-1-35,3-4 0,-1-2 41,5-7 1,-5-2-210,1-3 1,-1-7 78,1-7 1,-9-6-24,-1 1 1,-5-3 120,-4-1 1,-6-1 69,-3 1 1,-7-1 122,-7 1 0,-4-1 292,-15 1 0,-4 6-248,-11 3 1,-6 5-66,-3 4 1,2 4 863,-3 6 1,8 8-474,-3 6 0,7 7-506,8 7 1,8 0-205,15 1 1,6-1-1520,8 1 1832,17-1 0,33-19 0,17-8 0,9 1 0,1 0 0</inkml:trace>
  <inkml:trace contextRef="#ctx0" brushRef="#br0">28450 5289 8512,'-20'-15'1824,"2"3"-1194,-5 2 0,5 4-508,-1 6 1,-1 0-88,1 0 1,0 5-17,5-1 0,-5 12 207,0-2 1,0 10-207,4 0 1,3 1 168,2-1 0,4 3 97,6-4 1,2 3-367,2-3 1,11-2 38,8-7 1,6 0-153,4 0 0,2-6 142,3-3 1,1-5-8,-6-5 0,0-7 12,-4-7 0,-2-7-232,-4 3 0,-2-4 206,-7-2 1,-6-5-12,-3-4 1,-12 3 347,-7 2 0,-13 4-101,-11 6 0,-3 4 7,-1 9 1,-4 4-630,3 6 0,4 8-1634,10 6 2092,14 13 0,33 8 0,14 4 0,8 6 0,-1 0 0</inkml:trace>
  <inkml:trace contextRef="#ctx0" brushRef="#br0">10209 13932 9204,'14'0'0,"0"0"0,-3-5-819,3 1 0,-7-1 357,7 5 0,-8 5 328,4-1 0,-2 7 81,1-1 1,2-2 20,-6 1 0,1-4 0,-1 4-28,-3-5 154,4 2 0,-8-6-131,-2 0 0,0 0 536,-5 0-369,0-6 0,-6-2 71,1-6 1,0 4-57,0 1 0,4-1-72,1-4 0,1 4 3,-2 1-19,-2-1-15,4-4 38,-6 0-143,6 0 1,1 4 119,7 1-66,0 6 1,2-5 81,3 3 1,4 3-1,10-2 1,-2-3 0,7 3 1,5-6-14,4 5 0,8-1-24,2 1 1,2 2 34,12-6 1,2 6-13,7-2 1,3-1-283,-2 1 0,2 0 233,2 5 0,10 0-13,0 0 0,-38 0 0,0 0-3,38 0 1,-39 0-1,0 0-4,0 0 0,1 0 1,2 1-1,0 0 13,0 1 1,0 0 0,1-1 0,0 0-203,-1 1 0,0 1 0,2-2 0,1-1 206,3 0 0,2 0 1,3 0-1,0 0 42,3 0 1,1 0-1,2 0 1,2-1-387,0-2 1,0 1-1,3 1 1,0-1 348,4-3 0,0 0 1,3 3-1,-1 1-5,1-1 1,-1-1-1,0 2 1,-1 1 0,-3 0 1,0 0-1,-1-1 1,0 0 2,-2-1 1,0 0 0,3 1 0,0 0 2,0-1 1,-1-1 0,-1 2 0,-1-1 24,-6 0 1,-1-1 0,-1 3 0,0-1-200,4-1 1,0-1 0,-5 0 0,-1 0 195,-1 0 1,-1 1 0,-1-1 0,-1 1-23,-7 2 1,0 0 0,0 0 0,0 0 6,-2 0 0,-1 0 1,-1 1-1,0 0 87,35 4 0,-3-4-78,-16 4 1,3-4 1,-8-1 0,1 0 335,0 0 0,-6 5-402,-9 0 1,-5 0 1481,-9-5-1560,-4 6 992,-12-4-914,-1 4 1,-14-6 211,-2 0 0,-10 0-162,-5 0 1,2 0 111,-2 0 1,-4 0-112,-5 0 0,3 0 44,1 0 0,4 0-30,-8 0 1,3-5 2,1 0 1,1 1 28,-1 4 1,6 0 25,-1 0 1,2 0-40,-2 0 0,4 0 7,5 0 0,1-5 3,0 0-11,0 0-538,6 5 1,3 0 226,10 0 0,3 0-98,6 0 0,0 2-95,0 3 458,1 3 1,-44 22 0,-23 11 0,0 1 0,0 1 0</inkml:trace>
  <inkml:trace contextRef="#ctx0" brushRef="#br0">24768 10932 8432,'-7'-9'0,"-2"-1"0,-2 6-526,1-6 529,-2 7 0,5-5-25,-2 3 398,3 4-192,6-5 0,1 6 22,4 0 0,8-2-23,6-3 1,7-3 175,3-6 0,7-2-172,12-3 0,4-3 75,9-6 1,7-1-386,-28 15 1,1 0 0,-3 0 0,0 0 129,4-1 1,1 1 0,28-8-44,0 3 0,-9 5 12,-1 4 0,-10 4 2,-8 6 0,-9 0 61,-10 0 1,1 6-173,-6 4 0,-1 2 23,-9 3 0,2-6 93,-6 1 0,4-1 339,-4 5 0,0 1-317,-5-1 1,0 2 44,0 2 0,-6 5-55,-4 5 1,-4 8 251,-5 7 0,2 8-65,-7 10 0,-1 12-342,8-31 1,0 1-1,2 2 1,0 2 222,-2 2 0,1 1 0,3 6 0,1 0-3,-1 3 0,2 1 1,2 3-1,1 2-352,-2 3 1,1 1 0,1-3 0,2-1 352,0 4 1,2 0 0,1-3-1,1 0-75,4 1 1,1-1 0,1-1 0,0 0 62,3 1 0,0 0 1,1-3-1,0-1-65,1 0 1,1-1-1,0-1 1,1-1-173,0 2 0,1 1 0,2-2 0,-1 0 155,-1 4 0,0 0 0,-2-7 0,0 0 6,0 2 0,-1 0 0,1-6 0,1-1 14,-2-3 1,1 1 0,0 0 0,-1 0-117,-2-3 1,0 0 0,0-4 0,0 0 134,1-3 1,-2 0-1,4 33 228,-1-7 0,-5-1-237,0-3 0,3-15 35,-3 0 0,1-12 597,-5-2 1,0-9-570,0-5 1,-2-5 542,-2-4 0,-4-4-534,-6-6 1,-7 0 251,-3 0 0,-7-6-349,-2-4 0,-7-7 114,2-2 1,-9-5-68,-5 5 1,1 0-158,-1 5 0,-6 6-118,-9 3 1,-7 4 140,-2 1 0,2 1 53,8 4 1,4 8-8,10 6 0,6 0-1155,13-5 854,6 0 0,22-8-1811,31-12 2181,10-8 0,6 0 0</inkml:trace>
  <inkml:trace contextRef="#ctx0" brushRef="#br0">27355 12183 8432,'-6'-7'-894,"3"-6"448,-7 3 565,1 4 1,-4-2-26,4 4 258,-4 2 1,10 2-22,-6 9 1,4 12-131,-5 7 0,7 7-85,-2 8 1,-1 1 8,1 3 1,-4 4-118,4 6 1,0-2 131,5-3 0,0 2-316,0-7 0,0 1 90,0-6 1,2-5-357,3-4 1,-2-9-11,6-6 0,1-3-593,4-6 1045,0-2 0,1-26 0,-1-5 0</inkml:trace>
  <inkml:trace contextRef="#ctx0" brushRef="#br0">27412 12809 8515,'0'-14'-801,"-6"6"674,4-5 1,-4 10 94,6-6-65,0 5 1,0-3 125,0 2 1,2 3-50,2-3 61,-2 4-296,4 1 108,-6 0 68,0 0 79,0 6 0,7 8 0,0 9 0</inkml:trace>
  <inkml:trace contextRef="#ctx0" brushRef="#br0">27142 12909 8515,'-22'0'0,"1"0"0,7 0 0,5 0-395,-1 0 386,7 0 0,-2-2 263,10-3 1,5-9-46,9-10 0,4-10-21,10-9 0,2-8 13,3-10 0,3 1-384,-3-7 0,-2 6 145,2-6 0,-6 7 109,1-1 1,-9 10-119,-5 9 0,-10 7 151,-4 11-48,-3 4 18,-2 12 0,0 5 1,0 12 0,0 10 57,0 19 0,0 8 175,0 15 0,0 4 68,0 6 0,0 3-249,0-3 1,6-3-109,3-11 0,6-6 147,4-4 0,3 1-283,6-6 1,2-9 7,3-14 0,-3-9 117,3-5 1,-4-5-45,-5-5 1,-4-11-133,-6-12 1,1-12 116,-1-7 1,3-12 22,-3 2 1,2-4-196,-11-1 1,0-3 104,-5-6 0,0 0-164,0 0 1,0 8-11,0 6 1,0 10-327,0 14 391,0 6 0,0 27-141,0 9 1,0 16-209,0 13 1,6 10-237,3 4 813,4 3 0,0 7 0,-4-1 0,-2 1 0</inkml:trace>
  <inkml:trace contextRef="#ctx0" brushRef="#br0">28180 12653 8414,'-9'0'423,"-1"0"0,1 0 262,-6 0-312,1 0 1,0 0 145,0 0-34,-1 0-311,1 0 0,5 0-203,-1 0-29,7 0 1,-2 1 211,10 4 0,3-2-229,6 7 1,7-6 9,2 6 0,4-7-215,2 2 0,6-4 14,2-1 0,0-6 28,1-4 1,-5-8 30,5-6 1,-7-3-201,3-1 1,-12-6 331,-8 1 0,-6-6-92,-8 1 0,-10 1 481,-9 0 1,-9 11-183,-15 3 1,-12 12 320,-7 6 0,-6 6-402,-3 9 1,7 12 263,2 16 0,16 3-159,8 2 1,15-1-204,8 1 0,11-7-940,13-3 0,21-9 987,22-5 0,7-5 0,12-4 0,3-4 0</inkml:trace>
  <inkml:trace contextRef="#ctx0" brushRef="#br0">28024 13463 8443,'-15'-27'158,"1"3"1,0 5 838,0 10-681,6 3 1,2 14-12,6 6 0,-5 8-270,0 11 0,-1 5 94,1 9 0,-1-1-149,-4 6 0,2 0-157,4 5 0,2-5-157,-3 1 0,4-8 117,1 3 1,1-10-723,4-5 939,3-9 0,44-61 0,-21 9 0,0-1 0</inkml:trace>
  <inkml:trace contextRef="#ctx0" brushRef="#br0">28351 13804 8443,'-30'0'-236,"-4"0"0,9 0 375,-3 0 0,10-1 471,4-4 0,1-5-401,9-9 1,-1-4-85,5-10 1,6 1-355,4-6 1,7-1 121,2-9 0,6 9 24,-1-4 0,1 10 166,-1 0 0,3 9-281,-3 5 1,-4 10 28,-1 4 1,-5 5 47,-4 5 1,-2 15 157,-4 13 0,-2 8 190,3 7 1,-4 1 0,-1 3 0,0 3-51,0-3 1,0-3 47,0-1 0,2-11-65,3-3 1,1-4-166,3-2 1,4-12 36,-3-7 0,2-7 42,2-7 0,5-14-18,0-9 0,0-15-119,-4 1 0,-1-11-172,0 1 0,0-3 58,0-2 1,-4 2-229,-1 3 1,-1 3 110,2 6 1,2 2-361,-2 3 0,2 10-39,3 9 693,-1 9 0,25 29 0,7 13 0</inkml:trace>
  <inkml:trace contextRef="#ctx0" brushRef="#br0">29246 13335 8419,'-19'14'-240,"0"0"0,0 5 160,5 0 0,5 7 541,-1-3 0,7 4-83,-2 2 1,4 4-333,1 0 1,0 5-50,0-5 1,1-1-260,4-9 1,3 3-472,6-7 1,0-2 157,1-8 575,-1 4 0,0-37 0,0-1 0</inkml:trace>
  <inkml:trace contextRef="#ctx0" brushRef="#br0">28934 13307 8419,'-35'0'0,"6"0"326,7 0 1,16 0-112,6 0 1,13-2 755,10-3 1,15-3-348,5-6 1,9-5-292,0 0 1,10-4-677,4 4 0,5-5 351,5 5 0,-3 2-3827,2 7 3819,-2-3 0,-26 15 0,2 1 0,3-2 0,-1 0 0</inkml:trace>
  <inkml:trace contextRef="#ctx0" brushRef="#br0">29772 13833 8419,'-22'0'0,"2"0"670,6 0 0,-1-2-159,1-3 0,1 1 74,4-11 1,3 3-86,6-12 0,0-1-61,0-8 1,6 7-590,3-2 0,-1 6 184,2 3 0,-1 0 537,6 9-168,-1 4-403,0 0 0,6 50 0,3 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3853 4123 8117,'-20'-13'0,"3"4"0,-6-10-91,3 3 1,1 6 244,5 1 1,-1-1 218,1-4 1,6 0-70,4 0 0,2 4 199,2 1 1,0 4-323,0-4 0,6 5-186,4 0 0,10 2-146,9 2 1,1 0 127,8 0 0,4 5-70,6 0 1,6 1-24,-2-1 0,3-4-4,2 4 1,1 1-53,4-1 0,3 5 231,6-6 1,6 6 93,-37-8 0,1 1 1,38 3-258,-39-4 0,0 1 1,0-1-1,1 2 232,1 0 0,1 1 0,2 1 0,0-1-8,0-2 0,0-1 0,3 3 1,-1 1-25,-2-1 1,0 0-1,3-2 1,0 0-41,-1 0 0,1-1 1,5-1-1,2-1-70,-1 0 1,1 0 0,2 0 0,1 0-205,-3 0 1,-1 0-1,0 0 1,-1 0 166,2 0 0,-1 0 1,2 0-1,-1 0 31,0 1 0,-1-2 1,0-1-1,-1 0 46,-7-1 0,-2 1 0,1-1 0,-1 1-196,36 2 0,-4 2 189,-9 2 1,-4 0-7,-6 5 0,-2 1-24,-3 4 0,-3-2 187,-6-2 0,-7 1-180,-3-6 1,-4-1 345,-6-4 1,3 0-390,-7 0 604,0 0 0,-10 0-508,1 0 386,-7 0 0,-8 0-306,-9 0 0,1 0-13,4 0 1,4-1 20,-5-4 1,6 4 181,-6-4-191,7-3 20,-10 6-302,12-4 185,-6 6-412,7 0-370,0 0 610,7 0 1,-4 0-151,6 0 1,-4 0-611,5 0 0,-1 0 901,5 0 0,47-8 0,19-3 0,-23 3 0,1 0 0,-1 0 0</inkml:trace>
  <inkml:trace contextRef="#ctx0" brushRef="#br0">14517 2531 8117,'14'-29'0,"-1"1"0,-4-1 0,2 1 67,-6-1 0,0 7 134,-5 3 0,-5-1 17,0 1 1,0-2-83,5 2 1,-4 8-165,-1-3 1,-1 3 61,1-3 1,2 1-231,-7 4 0,1 1 147,-5 3 1,-1 3-123,1-2 1,-6 2 26,-4 2 0,-5 0 87,-4 0 1,-3 2 21,-7 2 0,-6 0 76,-3 5 0,-2-1 162,2 1 1,-3 4-123,3-3 0,-2 1 178,2-2 1,-3 4-145,3-4 0,-5 4 20,-5 1 1,4 0-266,-4 0 0,4 1 232,1-1 1,-6 6-145,-4 4 0,-2-2 24,-2 2 1,-2 4-126,35-11 0,0 0 0,1-1 0,0 1 148,-4-3 1,1 0-1,-26 15-95,4-1 1,12-4 31,12-1 1,-3-4 61,3 5 0,2-2-93,-2 2 1,3 3 83,-8-4 0,7 0-5,-11 0 0,10-5 30,-5 1 1,8 1 155,1-1 1,2 0-163,-3-5 1,4 0 310,-3 1 0,3-6-303,2 1 0,1-1 8,3 5 0,4-6 22,5-3-96,8-3-194,0 4 146,7-5-27,0 6 130,0-7 8,0 6 107,0-4-107,-6 4 7,4-6 0,-6 2-122,4 2-213,2-2 196,-4 4-47,6-6 47,6 0 41,2 0 0,6 0 53,0 0 1,1 0 3,-1 0 0,0-5 32,0 1 1,1-3-7,-1 3 1,0 2 124,0-3 1,-4-1-89,-1 1 0,-4-1 266,4 1-299,-5 4 0,7-7 29,-7 3-67,1 3 0,-5-5-128,0 2 97,0 3 28,0-4 1,-6 1-13,-4 0 0,2 1-23,-1 4 1,1-2-15,-1-3 0,-4 4-12,3-4 0,3 3-125,-3 2 1,5 0-640,-4 0 851,6 0 0,-16 26 0,3 5 0</inkml:trace>
  <inkml:trace contextRef="#ctx0" brushRef="#br0">12569 2658 8117,'-22'-20'-310,"-5"-2"11,3-7 0,-11 6 289,-7-1 0,-7 7 123,-8-2 1,0 3-220,0 2 1,-6-1 417,-3 1 1,-9 6-242,0 4 0,34 2 0,-1 2-70,-38 0 1,38 0 0,-1 0 38,-3 0 1,2 0 0,2 0 0,1 0-195,-1 0 1,-1 0-1,2 0 1,0 0 140,-1 0 1,-1 0 0,-3 1 0,0 0-3,-1 1 0,-1 0 0,2 0 0,-1-1 11,0 4 1,-1 0-1,0-1 1,0 1-200,-4 2 1,0 1 0,-2 1 0,-1 2 220,-4 1 0,-1 0 1,2 1-1,1 1-273,-2-1 1,-1 2 0,2 2 0,1 1 269,0 1 0,0 0 0,0-1 0,-1 0-39,-2 1 0,1 0 0,10-1 0,1 0-60,0 1 1,1 0-1,4 1 1,2 0 92,1-4 0,-1 1 0,0 2 0,-1 1 24,1-1 1,1 0 0,4 2 0,1 1 74,1 1 1,2 1 0,-28 21 23,3 2 1,5 5-58,0 5 1,7-5-66,3 5 0,5-3-1,9 3 0,6 1 248,3 4 1,9-9-263,6 4 0,7 2-118,2 2 0,13 2 93,6-1 0,6-4-102,13 4 0,4-8 297,-17-27 0,2-2 0,29 21-221,-25-22 0,0-1 0,33 15 4,-29-20 0,1-3 1,1-1-1,3-3 29,1 2 1,2-2 0,2-2 0,0 0 21,2 1 0,0-1 0,-1-4 0,1-1 5,2-1 1,1-1 0,2-1 0,1-1-133,3 1 1,1-2 0,5-4 0,1-2 158,3-2 0,0-1 0,-2-2 0,1-2-204,3 0 0,1 0 0,-4 0 0,0 0 233,3 0 0,1-1 0,1-1 0,0-1-8,1 0 0,0 1 1,-2-1-1,-1 1-59,-2 1 0,0 1 0,-2 0 0,-1-2 0,-1 0 0,-1-1 0,0-1 1,-1 0-221,4-3 1,0-1 0,-7 1 0,-1-1 181,-1 2 0,-2-2 0,0-2 0,-2-1 21,-3-1 0,-2 0 0,-1 0 0,-2 0 55,-1-3 1,-4 1-1,-8 4 1,-3-1-71,20-32 0,-19 6 381,-14-6 0,-11 2-362,-8-11 1,-14-2 34,1 30 1,-3 0 0,-3 1 0,-3 0 246,-2-4 0,-4 1 0,-5 0 0,-3 0-162,-4-3 0,-1 0 1,-4 4-1,-2 1 107,-4 2 1,-2 1-1,-3-1 1,-2 2 190,-2 3 1,-3 1 0,-6-1 0,-2 2-124,-4 1 0,-2 4 0,-1 4 0,0 3-294,23 8 0,-1 1 0,1 2 0,-1 1 0,1 3 0,0 1 60,-2 1 0,0 1 0,0 2 0,0 3 0,0 1 1,1 3-96,-2 2 0,1 2 0,1 2 0,4 1 0,2 2 0,0 2-262,-22 13 0,2 3 0,6 2 0,3 3 144,3 4 1,3 2 0,-2 5-1,3 2 172,3 5 0,2 3 0,15-19 0,0 0 0,1 1 0,3 0 0,0 1 0</inkml:trace>
  <inkml:trace contextRef="#ctx0" brushRef="#br0">4707 14017 7879,'-15'0'132,"1"0"1,0 8-81,0 7 0,-1 18 155,1 14 1,5 23-155,4-29 1,0 3 0,3 7 0,1 4-585,-1 7 0,-1 4 1,2 4-1,1 2 574,-1 5 1,2 2 0,0-24 0,1 0 0,0 1-7,-1 4 1,0 0 0,1 0 0,3-1 0,1-1-1,-1 0-210,0 4 1,-1 0-1,1-1 1,1 0 0,0-1-1,0 1 201,-1 0 0,-1 1 0,1 0 0,0-2 0,0 1 1,1-1 2,0 2 0,0 0 0,1-1 1,-2-4-1,0-1 0,0 0-226,1 1 1,1 1 0,-1-2-1,5 21 1,-1-1 129,-1-4 1,1-2-1,0-2 1,0-2-168,0-3 1,-1-2-1,-1-4 1,0-2 131,1-5 1,1-1 0,1-3 0,0-2 295,13 32 1,-2-8-1021,2-16 824,-7-15 0,10-3 0,-3-15 0,3-3 0</inkml:trace>
  <inkml:trace contextRef="#ctx0" brushRef="#br0">13024 9312 7965,'1'-8'311,"4"3"1,9 4-147,10 1 0,11 4-92,8 1 1,12 1-9,11-1 0,-25-4 0,2 0-487,3 1 1,3 0 0,5 0-1,2-2 431,5 0 1,1 0 0,5-1 0,1 0-47,3-1 1,0 0 0,-2 1 0,-1 0-307,3-1 0,1-1 0,-3 0 0,1 0 310,0 1 0,2-1 0,3-1 1,1-1-12,5 2 1,0 1 0,-5-3-1,1 1 52,3 1 0,1 1 0,-27-1 0,-1-1 0,1 1 0,1 2 1,0-1-1,1 1 1,1-3-1,0 0 1,1 1 15,2-1 0,0 1 0,0 0 0,-1 0 0,-1 1 0,1-1-285,2 0 1,1 0 0,-1 0 0,0 1 0,0 1 0,1-1 288,1-1 0,0-1 1,0 2-1,2 0 0,-1 0 1,2 1 46,1-2 0,1-1 1,0 1-1,-2 2 1,-1-1-1,0 1-78,1-2 1,1-1 0,-1 1 0,0 1 0,-1 1 0,0-1 7,1-1 1,1 0-1,-1 0 1,1 1-1,0 2 1,0-1-5,1-1 1,0 0 0,0 1 0,-3 0-1,-1 1 1,1-1-4,0 1 1,0 0 0,-1 0 0,-2 0 0,-1 0 0,-1 0-6,1 0 0,-1 0 1,0 0-1,-2 0 1,0 0-1,1 0-221,1 0 0,1 0 0,-2 0 0,20 0 1,-2 0 154,0 0 0,-2 0 0,-6 2 0,-2 1 54,0-1 0,-1 1 0,-8 0 0,-1 0-73,-4 0 1,-2-1 0,-6-1 0,-3-1-820,29 5 911,-12-3 0,-12-2 0,-9 0 0,-3 0 0</inkml:trace>
  <inkml:trace contextRef="#ctx0" brushRef="#br0">4422 12141 7934,'0'20'0,"0"2"0,0 7 0,-1 7 0,-4 7 0,3 15 88,-2 18 1,4-33 0,3 3-480,-2 7 0,2 3 0,5 5 0,2 2 578,-1 10 0,1 1 1,-2-21-1,1 1 1,1 0-367,0 7 0,2 1 0,-1 0 0,-1-1 0,0 1 0,0 0 257,1 5 0,0 1 0,0 1 0,1-1 1,-1 0-1,1 1-34,-1 3 0,0 1 0,0 0 0,0-1 0,1 0 0,0 1-32,-1 1 1,0 1 0,0-2-1,-1-6 1,0-1 0,0-1-20,1-1 0,0-1 0,0-1 0,-1-4 0,0-2 0,0-1-122,4 24 1,0-1 0,1-3-1,-1 0-311,0-3 1,0-2 0,-2-8 0,-2-1 280,0-3 1,-1-2 0,0-4 0,-2-1-105,0-4 1,0 0 0,0-2-1,1-1-93,6 32 356,0-13 0,-1-8 0,-1-6 0,3-3 0,2-5 0</inkml:trace>
  <inkml:trace contextRef="#ctx0" brushRef="#br0">21597 15013 8334,'-31'-43'0,"-1"0"0,3 2 0,0 0 126,-2 3 1,0 0 0,1 3 0,0 1 82,0 4 0,-2 3 0,-31-22-99,-3 6 1,29 24-1,0 2-266,-35-11 0,32 14 1,-2 1 125,0 1 1,-1 0-1,1 0 1,-1 0 55,-2 5 0,0 0 0,0-2 0,1 1-80,0 2 0,-2 2 0,-3 1 0,-1 0-112,-4 0 1,-1 1 0,-3-1 0,0 0-29,2 0 1,-1 1 0,-5-1 0,0 1-337,3 2 1,0 0 0,-6 0-1,-1 0 341,-3 0 1,0 0-1,-3 1 1,-1 0 164,0 1 1,-1 1-1,-2-3 1,-1 1 5,1 2 0,0-1 0,-3 0 0,-1-1-131,-1 2 1,0-1-1,24-1 1,-1-1-1,0 0 176,2 2 1,1-1-1,0 1 1,-2 1 0,0-1-1,0 1 86,-21 2 0,0 0 1,0-1-1,-1-1-75,26 1 1,-1-1 0,0 0 0,0 0 0,1-1 0,-1 1 53,-24 1 1,0 1 0,-2 2-1,2-1-20,4-2 1,1 1 0,-1 4 0,-1 0 2,2 0 1,-1 1-1,-1 0 1,-1 0-110,0 0 1,0-1 0,-1 0 0,1 0 10,4 2 1,2 1 0,-1 0-1,-1 0-66,-1 2 0,0 0 1,-2 1-1,1-1 72,1 0 1,-1 0 0,-2 1 0,1 0-61,1 2 1,1 0 0,-1-3 0,1 2 53,2 0 0,0 1 0,-4-1 0,-1-1-1,3 2 0,0-1 1,-1 0-1,1 0-17,4 3 1,0 0 0,0-2 0,-1-1 13,-6 3 0,0 0 1,4 0-1,-1 0-12,0 2 1,-1 1-1,3-1 1,0 0 16,2 0 0,1 1 0,0 1 1,1 1 48,3 0 1,0 0 0,-3 0 0,-1-1-24,1-2 0,1 1 0,-3 2 0,2 1 2,5 0 1,1 2-1,-3 2 1,0 2-19,-3-1 0,1 1 0,0 3 0,1-1-138,1-3 1,0 1 0,1 3 0,3 0 171,7 0 1,2-1 0,-2-2 0,1 1-20,2-1 0,1-1 0,2 1 1,2 0 60,2-3 0,1 1 0,4 1 0,3 2-63,4-4 1,1 0 0,0 3 0,1 2-1,1 1 0,-1 3 0,-2 3 0,1 0-33,-1 0 0,0 1 0,0 2 0,2 1-74,2-4 0,2 0 0,0 2 0,1 0 76,2 0 1,1 1-1,0 0 1,1 0-56,1-1 1,0 1-1,1-1 1,1 1 63,3 0 0,0-1 0,0-1 0,1-1-25,1 0 1,0 1 0,-11 33 257,9 2 1,-2-5-204,11-5 0,0 2 178,5-6 1,13-1-122,6-4 1,11-5 532,3 0 1,8-4-559,2 4 0,6 0-23,8 5 0,1-7 216,4-2 1,-28-24 0,3 1-225,3-1 1,0-1 0,0-1 0,-1-1-26,1-2 1,1 0 0,-1-3 0,0-1 39,3 2 0,0-1 0,5 0 0,2-2 0,1 1 1,2-1 0,1 0-1,1-1-93,-1-1 1,1-1 0,2 2-1,0 0 83,-1-4 0,1 1 0,4 2 1,0-1-10,5-1 1,1-1 0,-3 3 0,0 0 1,0-2 0,0-1 1,3 1-1,0-1-193,-1-2 1,1 0 0,3 0 0,0 0 166,4 0 1,-1 1 0,-2-1-1,-1 0-329,3 0 1,1 0 0,-4-2 0,0-1 309,3 2 0,1-2 0,1-2 0,0-1 17,1 2 0,0-1 0,-2-1 0,0-1-3,0 1 1,-1-2-1,-1 1 1,0 0 13,-1 0 1,0 0-1,1 0 1,0 0 30,2 1 1,-1-2 0,-3 1 0,-1-1 82,2-2 0,0 1 1,-2 1-1,0 1-1,-1-3 0,1 1 0,2-1 0,0-1-91,0 2 0,0 0 0,0-1 1,-1 1 26,1 2 0,0 0 0,0-1 0,0 0 44,-2-1 0,0 0 0,4 1 0,1 0-139,2-1 0,-1-1 0,0 0 0,-1 0 13,-1 1 0,1-1 0,-2 0 0,0 0 25,-1 0 1,0 1 0,0 1 0,1-1 7,2-3 0,-1 1 0,-3 1 0,-1 1-12,3-3 0,-1 0 0,-5 1 0,0 0 11,1 0 1,-1-1 0,0-1 0,1-1-119,2 3 1,-1-1 0,-5-1 0,-1 1 155,2 0 1,0 0-1,-4-1 1,0 0-12,-1 1 0,0 0 1,0-3-1,1-1 1,4 0 0,0-1 0,-8 0 0,0-1 17,1 2 0,0-1 1,-1 2-1,0-1 5,1-2 1,0-2 0,-1 2 0,1-1 5,3-2 1,-1-1 0,-4 2 0,-1-1 6,-2 3 0,0-1 1,-1-2-1,-1 1 58,0 1 0,0 0 0,0-1 0,-1 1-82,1 0 1,0 0-1,-4-1 1,-1-1-63,-2 3 1,0-1 0,-1-1-1,0-1 57,-4 0 0,-1-1 0,4 1 0,0-2 253,0 0 0,-1-1 0,31-13-206,-5-3 1,-5 3-4,-5 2 0,1-6 37,0 1 1,-5-2 13,0 2 1,-1 2-8,1-7 1,0 1 594,-9-1 1,1-1-671,-11 6 1,-1-2 24,-8 2 1,-4 3 415,-6-3 0,1 1-451,-1-1 0,-5 3 271,1-3 1,-7-4-296,2 0 1,-4-1 243,-1-5 0,0 3-187,0-7 0,-1-7 14,-4 2 0,-1-8 168,-4 3 1,-3 1-112,4-6 1,-4 3-65,-1 3 1,-2 5-70,-3 4 0,2 7-144,-7 2 1,1 2 159,-6-2 0,1-1-259,-1 5 0,-4 0 146,0 0 0,-5 4 16,5-3 1,-5-2 176,5 2 0,-2-1-152,2 0 0,3 4 242,-3-3 0,-2 5 7,2 4 0,-2-1 29,2 6 0,1-5-103,-6 5 1,2 0 17,-2 5 1,-1 1-113,5 4 0,-4-2-47,5 6 1,6 0 106,8 5 87,4 0-27,7-6-209,1 4-327,7-4 316,0 6-284,7 0 532,-6 0-45,6 0 315,-7 0 1225,0 0-2410,6 6 340,-4-4 24,4 4 182,-6-6 684,0 0-440,-6 0 1,-4 0-255,-9 0 1,2 2-12,-7 3 1,0-2-36,-4 6 0,-5-4-10,0 5 1,-5 1-176,4 8 1,1-2-53,5 7 1,6-1-760,3 6 1250,9 6 0,23 32 0,-1-25 0,0-1 0</inkml:trace>
  <inkml:trace contextRef="#ctx0" brushRef="#br0">19280 9596 7991,'-15'-13'-123,"-3"4"1,-1-10-338,1 3 0,-2 7 376,1-1 0,0 6 161,5-6 0,-5 2-42,0-1 1,-5-4-4,5 4 0,-5 1 44,5-2 0,-6 1-2,1-6 1,2 3 30,-1 2 1,0-2-33,0 2 0,-9-2-2,4-3 0,-4 3-2,4 2 1,-2-1 17,-4 6 1,-2-4-74,-7 4 0,-6 1-14,-3 4 1,-5 1-216,-4 4 0,-4 0 250,-6 9 1,3-2-473,-3 12 1,0 0 444,29-10 1,-1 0-1,-1 1 1,1 0-4,-5 2-1,1-1 1,3-1 0,1 0 23,2 2 0,1 0 1,3 0-1,0 2 59,-1 0 1,0 0 0,2 1 0,0-1-257,-35 19 1,6 5 262,3 0 1,9 1-11,0 8 1,14-6-75,1 1 0,8 2-43,6-2 0,4 7 47,6-2 1,1-3-137,3-1 0,4-3 86,6 3 1,0 2-20,0 7 1,5 0 30,0 0 0,6-5-2,-2 0 1,9 2 42,0 8 0,6-9 36,-5 4 0,11-5 16,-1 0 1,10 4-20,4-4 0,1-3 101,8-2 0,5-7 35,5-2 1,7-1-59,-33-15 1,-1-1 0,36 15-176,-33-19 1,0 0 0,2 1 0,1 0 97,1 1 0,1 0 0,2-1 1,2 0-56,2 1 0,1 0 0,-3 0 0,-1 0 42,-1 2 0,0 1 0,2-1 0,0 0-65,0 1 0,0-1 0,3-1 0,0-1 60,2 3 1,0-1 0,-4-4 0,-1 1-9,1 3 1,-1 1 0,-2-3 0,0 1 2,0 1 0,0 1 1,2-3-1,1 0-3,4 0 1,0-1 0,-2 1 0,-1 0 7,1 3 0,0-1 0,0-2 0,-1 0 7,-1 0 0,-1 0 0,5-1 0,0 0-5,3 1 1,-1 0 0,0 1 0,-2 0 4,1-4 1,-1 1-1,-2 2 1,1 0-39,-2-3 0,1 1 0,3 2 0,2 0 19,2-3 0,-1 1 0,-4 2 0,-1 0-7,1-3 0,0 1 1,-3 2-1,0 0 4,1-2 1,0-1 0,2 4 0,2 0-7,0-1 0,1-1 1,-3 0-1,0-1-2,-2 0 1,-1-1 0,1 2-1,0-1 3,-3 0 0,1-1 0,3 1 0,2 0-3,1-3 1,1 0-1,-3 0 1,0 0 2,-2 1 0,0-1 0,0 0 0,-1 0-12,-1 1 0,-1-1 0,3-2 0,1-1 1,4 2 0,-1-2 0,-3-2 0,-1-1-4,2 2 0,1-1 0,0-1 1,-1-1-6,-2-2 1,0-1 0,5 2 0,1-1-3,1-2 1,-1-1-1,-4 3 1,-1-1-8,1-1 0,0-1 0,-2 1 0,0-1-4,2-2 0,0 0 0,-1 0 1,1 0 11,2 0 1,1 0-1,-7 0 1,0 0-2,-1 0 0,1 0 1,-1 0-1,1 0 9,-1 0 1,0 0-1,0-2 1,0-1-135,0 1 0,0-1 0,-3 1 0,-1 0 135,0 1 0,0 2 1,36-1-12,-8 0 1,4-2 4,1-3 1,-5 4 46,-4-4 0,-1 2 15,5-2 1,-6 4-77,-3-4 1,-4-3 2,-1-2 0,4 2-4,1-1 1,3 0-33,-8-6 1,-4 1-9,-10 0 0,-2-2 271,-3-3 0,2 2-222,-7-7 1,-5 0 463,-4-4 0,-7-2-422,2-3 1,-5 1 489,-4-6 0,1 5-398,-6-5 1,-1 0 208,-4-4 0,0-1-264,0 0 0,0 2 21,0 3 1,-4-3-19,-1 3 1,-6-6-3,1 1 1,-2-2-54,-2 7 1,-2-3-5,-3-2 1,-2-4 73,-2-1 0,-4 1-33,3 4 0,-8-1 18,-1-3 1,-11-2 69,1-3 1,-9-2-359,0 6 0,-5-4 313,-4 5 0,29 20 1,-1 0-19,-3 1 1,1 0-1,1 1 1,1 1-37,0 0 1,0 1-1,-33-22-50,31 24 0,-1 0 0,-1 0 0,-1-1 24,3 1 0,-1 0 0,-1-3 1,0 0-87,3 1 0,2-1 0,-31-25 9,1 1 1,30 24 0,-1-1 57,0-1 1,0 0 0,1 1 0,-1 1 25,-33-18 1,30 18 0,1 0-20,-3 0 0,0 1 1,-2-1-1,-1 1 5,3 1 0,0 1 0,2 0 1,0-1-4,0 1 0,1 0 1,0-3-1,-1 0 2,-7 0 1,0 1-1,1-1 1,-1 0 20,-2 2 1,0 2 0,0 1 0,0 0 8,5 0 1,-1 0-1,-3 3 1,0 0 48,-1 0 0,0-1 1,-5 2-1,-1 0-76,1 1 0,0 0 1,-1 0-1,1 1-206,2 1 1,1 0-1,-1-1 1,0-1 234,3 2 0,0 1 1,-5-3-1,0 1 0,3-1 1,0-1 0,-4 1 0,0 0-14,4 0 0,0-1 1,-1 1-1,1 0-3,-3 0 0,0 0 1,4 1-1,-1 2-6,-5-1 0,0 0 1,3 1-1,0-1-9,-3-3 0,0 1 0,0 2 0,-1 0 11,-1 0 0,-1 1 0,1 2 0,-1 0-233,-4 0 1,0-1 0,1 2 0,1 1 267,0-1 0,0 1 0,-1 0 0,-1 0-39,-3 0 0,1 0 0,3 2 0,0 2-2,-1 1 1,0-1 0,2 0 0,0 0-127,5 1 1,0-1-1,1 1 1,1 0-298,-1 1 0,2 2 1,6-1-1,1 0 7,-3 0 0,0 0 1,4 0-1,0 0 402,-40 0 0,2 4 0,7 1 0,-3-2 0,1-1 0,-2-2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12469 10222 8215,'0'-16'0,"0"-3"0,0 1-8,0-5 0,0 5 191,0-1 1,5 8 44,0 2-46,0-1 1,-5 1-234,0-1 162,0 7-228,0-3 193,0 6 1,1 5 72,4-1 0,-2 1-24,7-5 0,-6 0-24,6 0 0,-1 0 105,5 0 0,-4 0 17,-1 0-183,1 0 1,4-1 58,0-4 0,-4 3-107,-1-2 1,-4 2 70,5 2 0,-1 0-116,5 0 1,0 0 124,1 0 1,-1 0-20,0 0 0,7 0 80,2 0 0,11 0-72,3 0 0,11 0 16,4 0 1,5-2 5,4-2 0,4 2-265,6-3 1,-1-1 234,-4 1 1,2 1 1,-6 4 1,9 0-51,-5 0 0,2 0 50,-6 0 1,2 0-31,8 0 0,-1 0 23,0 0 0,1 0-110,4 0 0,5 0-95,-37 0 1,2 0-1,-1 0 1,1 0 172,2 0 0,-1 0 0,2-2 0,-1-1-71,-3 0 0,0 1 0,3-1 0,0 1 64,-1 2 0,1 0 1,0 0-1,0 0-63,0 0 1,-1 0-1,-2 0 1,0 0 50,36 0 1,-40 0 0,1 0 5,39 0 1,-39 1-1,0 0-13,0 1 1,1 1 0,36 0-5,-3 6 0,-2-4 72,2 5 1,1-3-6,-37-2 1,1 0 0,36 8-46,-6-4 1,0 4 6,0 1 1,0-1-324,1-4 0,-8 2 318,-2-6 0,1 4-64,-1-4 1,4 0 38,-4-5 0,-5 0 64,-5 0 0,-8 0-48,-1 0 0,-2 0 11,-8 0 0,0 0 216,-5 0 0,-1 0-225,-3 0 1,-3 0 748,-7 0-719,-6 0 437,-2 0 1,-8-5-302,-2 0 0,-6-1 42,-9 1 0,-8 2-115,-6-6 0,-8 5-192,-2 0 1,-1-3 34,-8 3 1,-2-1 124,-7 5 0,2 0-312,-2 0 1,-4-5 274,-1 0 0,-4 1-64,-1 4 1,-5-5 22,0 0 1,33 2-1,-2 0-175,0 0 1,0 1-1,-4-1 1,-2 0 202,-3-2 1,-1 0 0,3-1 0,0 0-271,-5 1 0,0 0 0,4-1 0,-1 0 257,-3-2 0,0 1 0,1 2 0,0 1-4,-6-1 1,1 0 0,4 3 0,2 0 55,-2-3 0,0 0 0,2 3 0,1 1-46,-1-1 0,1-1 1,-2 0-1,0 0 59,1 1 1,1-1 0,3 1 0,1-1-51,0 3 0,0 0 0,2 0 0,0 0-111,-2 0 0,0 0 0,3 0 0,-1 0 148,0 0 0,2 0 0,-30 0 32,5 0 1,9 0 94,5 0 1,5 0-125,0 0 0,11 0-122,-2 0 1,12 0 724,2 0-743,7 0 654,14 0 0,3 0-787,10 0 0,9 2 435,10 3 1,9-4-218,5 4 0,11-3-24,8-2 1,6 0-282,8 0 0,7 0 335,2 0 0,-38 0 0,0 0-45,0 0 1,1 0-1,3-1 1,2 0 23,1-1 0,1-1 0,0 3 0,0-1-296,1-2 0,2 1 0,3 1 1,2 0 284,0 1 0,2 0 0,5 0 0,1 0 4,3 1 0,0-2 0,1-1 0,0 0-350,1-1 0,0 1 1,-2-1-1,0 1 338,0 2 1,-1 0 0,-1-2 0,-1 0 2,3-1 1,-1 1 0,-4-1 0,-1 1-14,1 2 1,0 0 0,-5 0-1,0 0-163,1 0 1,-1 0-1,-1 0 1,-1 0 174,0 0 1,0 0-1,-3 1 1,-1 0-37,0 1 1,-2 0 0,0 0 0,-2 0-10,-2 2 1,1 1-1,0-1 1,0 0 23,-2 0 0,-2 1 1,-2 1-1,0-1-43,34 0 0,-8 5 409,-2-6 1,-9 6-379,-5-5 0,-9-1 815,-15-4 0,-1 0-820,-3 0 1,-4 0 1191,-6 0-1047,-6 0 422,-1 0 1,-9 0-387,-3 0 1,2 0 264,-6 0 1,4 0-526,-5 0 1,1-1 46,-5-4 1,-2 3-105,-3-2 0,3-3 69,-3 3 0,3-3 32,2 3 1,0 2 43,0-3 1,1 2 129,4-2 1,-4 4-97,4-4 0,1 3 22,-2 2 80,7-6 0,-5 5-54,3-4-222,4 3 210,-6 2 0,9-4-88,3-1 0,-2 0 53,6 5 0,-4 0-1,5 0 0,-2-2-17,1-2 1,4 2-123,-4-3 112,4 4 1,1 1 3,0 0 1,-4 0-23,-1 0 1,-4 0 16,4 0 231,-5 0-241,8 0 249,-10 0-246,4 0 0,-4 0-196,2 0 94,-2 0-37,4 0 153,-6 0-43,0 0 73,7 0 1,-4 0-63,6 0 0,-4-2 104,4-2 0,-4 2-15,5-3 0,-1 2 18,5-2 0,1 4 20,-1-4 0,2 3 4,3 2 1,0-4-36,9-1 0,-1 0-15,11 5 0,0 0 101,4 0 0,9 0-83,6 0 0,8 0-297,10 0 1,4 0 279,-36 0 0,0 0 0,2 0 0,1 0 1,1 0 1,1 0 0,2 0 0,0 0 2,2 0 0,0 0 0,-1 1 0,1 0-259,2 1 1,1 1 0,-3-3 0,0 1 288,2 1 0,1 1 0,-3-2 0,0-1-30,3 1 1,-1-2 0,-2 1 0,-1 0-12,1 1 1,0-2 0,-1-1-1,-1 0 12,0-1 0,0 1 0,-1-1 0,1 0-193,0 0 1,0 1 0,-3 1 0,-1 0 191,-1-1 1,0 0 0,-2-2 0,-1 1-55,-1 1 1,-1 0 0,1-1 0,0 1-86,35 2 0,-8-2 0,-11-3 0,-4 4-71,-10-4 1,1 4 377,-11 1 1,-11-2-491,-7-3 805,-11 4 1,-4-6-367,-9 7 0,-10-4 148,-5-1 1,-15 0-552,-9 5 1,-8 0 157,-11 0 0,-1 0-168,-12 0 0,-1 0 213,39 0 1,-1 0-1,-3 1 1,-1 0 20,-3 1 0,0 0 1,0 0-1,1 0-316,-3 2 1,-1 1 0,-3-3 0,-1 1 333,-2 2 0,-1-1 0,-5-1 0,-1-1 4,-3 3 0,1 0 0,-2-4 0,0 1-296,1 0 1,1 0 0,3-1-1,2 0 359,3-1 0,2 0 0,5 0 0,1 0-96,2 0 1,1 0 0,-27-5-72,10 1 1,18-3-175,15 2 792,9 4-497,10-12 1,17 12 462,16-4 1,7 3-690,16 2 0,6 0 135,13 0 0,9 0 383,6 0 1,-32 0-1,2 0-293,1 0 0,0 0 1,2 0-1,0 0-130,3 0 1,1 0 0,-2 0 0,0 0 196,1 1 1,1-2 0,3-1 0,3 0-67,4-1 1,2 1-1,0-1 1,1 1-295,0 2 1,1 0-1,-1-2 1,-1-1 320,-6 1 0,0 0 0,2-1 0,-2 1-230,-3 2 1,-3 0 0,-4 0 0,-3 0-433,25 0 1,-14 1-1073,-14 4 1699,-13 9 0,-10 2 0,-6 5 0</inkml:trace>
  <inkml:trace contextRef="#ctx0" brushRef="#br0">27654 10008 8146,'-43'0'-35,"7"0"35,3 0 0,4 0 378,6 0-268,8 0 0,11 0-258,8 0 1,7 0 102,13 0 1,6 0 271,13 0 0,7-4 75,7-1 0,2 0 110,7 5 1,0-5-403,6 1 1,2-1 115,6 5 1,-37 0 0,1 0-92,6 0 1,0 0 0,0 0 0,-1 0-157,1 0 0,0 0 1,0 0-1,-1 0 162,1 0 0,0 0 1,3 0-1,1 0 57,-2 0 1,1 0 0,0-1 0,-1 0-67,-6-1 1,-2 0-1,4-1 1,-1-1 18,-2 0 1,0-1 0,5-2 0,0 0-59,-3 0 1,1-1-1,-1 2 1,0-2-41,-4-1 1,0-1 0,-1-1 0,1 0-73,-1-1 1,1 0 0,2-1-1,0 0 96,0-2 1,0 1 0,0 0 0,-1 0 56,-4 0 0,0-1 0,-1 1 0,0 0-160,32-15 0,-2 1 10,-2 0 1,-9-2-64,-6-4 1,-7 3 101,-3-7 0,-2 1 45,-12 0 1,-4-4 33,-15 3 1,-2-3 241,-7-2 1,-7-6-202,-2-3 0,-16 3-64,-9 1 1,-16-1 151,-7 2 0,22 21 0,-1 2-132,1 2 0,-1 1 1,-4-2-1,-1 2 81,1 3 1,0 2 0,-5-1 0,-2 1-58,-2 2 0,-1 0 0,-5-2 0,1 0 156,-3 2 1,0 0 0,-2-2-1,1 2-403,3 4 1,1 1 0,-3-1 0,0 1 258,-2 2 0,0 0 1,-1-2-1,0 0-56,-2 2 1,0 0 0,4-2 0,1 1 44,2 3 0,1 0 1,0 0-1,1-1 42,-2 1 0,1 1 0,-1-2 0,1 1-202,4 2 0,0 1 0,1-1 0,0 1 156,4 2 0,0 0 0,-1 1 0,-1 0-28,-3 1 0,0 1 0,3 0 0,1 3 29,1 3 1,0 1 0,1 0 0,1 2 23,0 2 0,1 1 0,-1 1 0,-1 2-9,-1 1 1,0 0-1,5 2 1,1 1-38,0 1 1,2 1 0,3 1 0,2 2 43,2 3 0,3 2 1,3 0-1,2 2-94,-1 4 0,3 0 0,-5 35-148,6 3 1,11-2-190,13 2 1,6-2 60,0-33 0,2-2 0,14 29-504,15-1 0,-1-9 831,12-6 0,-1-1 0,8-7 0,6-1 0,-30-24 0,1 1 0</inkml:trace>
  <inkml:trace contextRef="#ctx0" brushRef="#br0">23801 11530 8449,'-5'-19'-381,"0"0"0,-1-5 240,1 5 0,2 2 161,-6 7 0,-1-1 53,-4 6 1,0 1-282,0 4 1,-1 0 142,1 0 0,-2 4-43,-3 1 0,4 0 90,-4-5 1,3 5 2,2-1 1,-1 1 231,1-5 0,0 0-95,0 0 0,4 0 328,1 0-220,6 0-102,-4 0-90,7 6 1,8-3-15,6 7 1,9-5 16,10 4 0,5-4-26,9 4 0,5-4-126,10 5 0,6-6-79,-28 1 1,0 0 0,0-1 0,1 0 153,3 0 1,2 1-1,3 2 1,0-1 33,0-1 0,1-1 0,6 0 0,1 0 72,2 1 1,0 0-1,-4-3 1,1-1-349,3 1 0,0 1 0,-3-2 0,0 1 412,1 0 1,0 0 0,3-1-1,0 0-38,2 1 1,-1 1 0,-1-2 0,0 1 24,0 0 0,-1 1 0,-1-3 0,1 1-64,0 2 1,0-1 0,2 0 0,1-1 3,5 2 1,-1-1-1,-4-1 1,-1 1-56,1 3 0,0 0 0,-4-3 0,0 0 62,0 3 1,-2 0-1,-1-3 1,-1 1-125,1 1 1,-1 1 0,-8-1 0,-2 0-115,-1 0 0,0 1 1,31 6 40,-8-6 1,-3 1 21,-6-1 1,-8-3 106,-6 3 0,-8-4 1075,-12-1-909,-2 0 751,-13 0 1,-4 0-659,-8 0 0,-6-5 29,-9 1 1,-9-6-232,-10 5 1,-9-4-94,-6 4 1,-10-4 77,-8 4 1,5-4-416,-5 4 1,3-6 292,-3 1 0,-2 2 54,-3-1 1,4-1 93,-4-4 0,3 5-82,2-1 1,-8 2 79,37 4 1,-1-1-1,0-1 1,0 1-235,-2 2 0,0 1 1,1-3-1,0 1 191,-1 1 1,0 1 0,-2-1 0,-1 1 1,-4 2 0,0 0 1,1 0-1,1 0 10,-2 0 0,-1 0 1,0 0-1,-1 0-26,0 0 0,-1 0 1,-3 0-1,1 0 18,0 0 0,0 0 1,1 0-1,1 0-113,5 0 0,1 0 0,0 1 1,0 0 54,1 1 0,1 0 0,-3-1 0,1 0 4,3 1 1,1 1-1,2-2 1,1 1-125,-24 3 1,-2-4 143,6 4 0,2-3 1,8-2 0,9 4 4,10 1 0,10 1 37,4-1 234,9-3 0,5 9-460,10-7 1,11 3 484,12-3 1,9-2-267,10 3 0,12-4-7,12-1 0,-30 0 1,1 0-48,5 0 0,1 0 1,3 0-1,1-1 45,0-2 1,0 1 0,3 1 0,-1 0-253,-2-1 1,0 0-1,4-1 1,-1-1 258,-1 2 0,1 0 0,6-1 0,1 1-6,2 2 0,0 0 1,4-2-1,0-1-15,-2 1 0,1-1 0,1 1 0,1 0-247,-3 2 0,1 0 1,3-1-1,0 0 215,-3-1 1,-1-1-1,0 3 1,-2-1 36,-7-2 1,-1 1-1,-2 1 1,0 1-41,-2-1 0,0 2 0,0-1 1,0 0-103,-2 0 1,0 0 0,-3 0 0,-1 0 122,30 0 0,-2 0 213,-12 0 0,1 0-204,-11 0 1,-6-5 894,-18 0-896,-6 0 655,-7 5 0,-11 0-650,-8 0 0,-12-4 604,-13-1 1,-5-5-509,-9 6 0,0-6-66,1 5 0,-2-4-75,-4 4 1,2-1 91,-6 1 1,6 4 2,-1-4 0,3 3 80,1 2 0,0-5-128,1 1 1,5-1-62,4 5 1,5 0-232,4 0 217,4-6 27,12 4 1,9-4-213,14 6 0,0 0 142,9 0 0,4 1-65,6 4 1,4-3 91,-5 2 0,6-2-104,-1-2 0,3 0 32,2 0 0,-5 0-102,0 0 0,-2 0-43,2 0 0,-3 0 92,-7 0 1,1 2-1123,-1 2 1332,-12-2 0,-54 11 0,-25-6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5048 5687 8179,'-10'-5'-272,"1"0"-214,6 0 415,-4-1 224,1 4-148,4-4 1,-4 5 220,6-4 33,0 3 0,-1-6-38,-4 4 284,3 2-349,-10-4 1,4 6-10,-7 0 1,1 0-186,0 0 0,-2 6 111,-3 3 0,2 4-88,-7 1 1,0 7 68,-4 3 1,0 2 15,-1 3 1,-1-1 43,-3 1 1,3-1-5,-3 1 0,-2 1-2,2 3 1,-5-3 119,5 3 0,-2-1-99,2 1 1,3 1 5,-3 4 0,9 2-148,5-7 1,5 7 139,4-3 1,-1 5-152,6 0 0,1-1 113,4-3 0,1 3-108,4-3 1,-2 6 16,7-1 1,-1 1-19,5-11 1,1 5 95,-1-5 0,2 5-5,3-4 1,-2-1 94,7-5 1,-1-4-110,6 0 1,-1-2 161,1 1 1,4 3-87,0-7 1,2 1-77,-2-1 1,3-3-4,7 3 0,-5-3-6,0-2 1,4-2 14,6-2 1,4 3-39,-5-4 0,7 4-28,-2 1 0,3-5 58,2 1 0,0-2-62,0 1 0,-5 2 41,0-6 0,-4 5 77,4-6 0,0 7-6,5-1 1,0-2 11,0 1 1,-1-4-50,1 4 0,-1-4-1,-4 5 1,1-7-55,-5 2 0,7 1 66,2-1 0,0 4-214,5-4 0,1 0 203,-2-5 1,7 0-73,-1 0 0,-3 0 27,3 0 0,-6 1-4,6 4 1,-4-4-88,8 4 0,-9 1 100,4-1 1,-1 5-45,-4-6 0,4 3 33,1-2 0,-4-4-71,9 4 1,-3-4 77,3-1 0,2 0-1,3 0 0,-8-6-281,3-3 1,-2-4 307,7-1 1,-2 0-41,-33 7 1,-1-1-1,34-11 13,2 0 1,-5 0-38,-5 5 1,4-2 36,-4-3 1,-3 4-143,-1-4 0,-4 3 24,-1 2 0,2-5-8,2 0 1,-8-6 42,-1 1 0,-7-1-15,-2 1 1,0-5-56,-1 1 1,-5 0 78,-4-6 1,-5 4 86,-4 2 1,-5-7-90,-10-3 0,-2 2 385,-7-2 0,-3 2-152,-7-2 0,-6-5-95,-12 1 1,-2 0-42,-3 0 1,1-1 26,-6 5 1,0-3 151,-4-1 0,5 4-91,4 0 1,-2 6-51,2-1 1,-6 1 6,1-1 0,-3 3-108,-2-3 1,0 3 95,1 2 0,-7 2-39,-3-2 0,1 3 226,-1-9 0,6 4-185,-1 2 0,-4-2 15,-1-3 0,2 3-40,-3-3 1,1 3-128,-5 1 1,-6 1 131,-3-1 0,-4 2-119,-1 4 0,-1-3 104,-4 7 0,34 10 1,-2 1 12,-2 3 1,-2 1-1,-1-1 1,0 2-302,-1 0 0,0 1 0,-3 1 0,-1 0 257,-3-1 0,0 0 0,-5 3 1,-1 1-7,-3 0 1,0 1-1,1 2 1,2 1-315,1-2 1,0 1 0,-2 1 0,-1 1 322,-4 0 1,0 0 0,1 0-1,-1 0 4,2 0 0,1 0 0,0 1 0,1 0-175,6 2 1,0-1 0,-3 0 0,0 0-68,3 2 0,0 1 1,4 0-1,1 1-1076,6 4 0,1 0 1294,4-3 0,1 2 0,-28 22 0,7 0 0,11 9 0,9 7 0</inkml:trace>
  <inkml:trace contextRef="#ctx0" brushRef="#br0">10195 7151 8011,'0'-14'-153,"-2"1"278,-3 4-290,4-4 203,-12 11 1,10-4-278,-7 6 132,7 0 288,-3 0 214,6 0-139,0 0 54,6 0 1,2 0-119,6 0 1,1 0 139,-1 0 1,0 0 334,0 0-397,0 0 0,1 0-84,-1 0 0,0-5-69,0 1 1,2-1-54,3 5 0,-2 0 116,7 0 1,0-5-31,4 0 1,9 1-3,5 4 1,7 0-95,8 0 0,6 0-111,4 0 0,7-5 160,2 0 1,-35 0 0,0 1-217,-1 1 0,0 1 1,2-3-1,0 0 166,1 3 0,-1 0 0,0-3 0,0 0 5,-1 3 0,-1-1 0,36-6 18,-10 4 0,2-4 79,-7 4 1,6 0-226,-6 5 0,3 2 111,-3 3 0,-2 1 76,2 3 1,-2 4-138,-2-4 1,-1 3 122,1-3 0,7 2-163,2-6 0,3 0 60,2-5 1,-1 0 36,-4 0 0,4-5-14,-4 0 1,-3-6 9,-1 2 1,-4-3-72,-1 3 1,-5-4 80,1 4 0,-14 1 20,-1-1 1,-8 5 189,-6 0 1,-4 2-92,-6 2 446,1 0-526,-1 0 253,0 0-300,0 0 0,-4 0-123,-1 0 140,-6 0-229,4 0 174,-7 0-3176,0 0 3179,0 6 0,-26 2 0,-5 6 0</inkml:trace>
  <inkml:trace contextRef="#ctx0" brushRef="#br0">18853 7080 8132,'-27'-5'0,"4"0"0,-3-4-69,7 4 0,-4 0-2,4 5 1,-5 0-172,5 0 0,-1 0 86,1 0 1,8 0 104,-4 0 1,4 5 381,-3 0-263,6 6 1,2-3 64,6 6 0,1-5-2,4 1 1,8-1 0,6 6 0,8-1-13,1 0 0,7 0 7,7 1 1,3-1 8,2 0 1,5 0 3,10 0 1,3-4-594,6-1 0,6-1 429,-37-3 0,1 0 0,2-2 0,1 0 55,2-3 1,2 0 0,2 0 0,1 0-291,6 1 1,0-2-1,2-2 1,1-2 298,-1-2 1,0 0 0,-1 0 0,-1 0-73,1-3 1,-2 1 0,-4 1-1,-1 0-116,1 1 0,0 0 0,-4 0 1,-1 1 145,-4 1 1,-1 1-1,32-3-57,-2 7 1,-17 0-43,-3 0 0,-8 2 387,-6 3 0,-8 4-401,-6 10 1,-8-3 543,-2 3 0,-6-3-501,-8-2 0,-13 0 435,-6 0 1,-8-1-420,-6-4 0,-10 4 74,-9-4 0,-9 3-59,-6-3 1,-2 2-35,-2-6 0,-7 0 166,-2-5 0,37 0 0,0 0 55,-1 0 0,-2 0 0,3 0 0,0 0-60,-2 0 0,0 0 1,-1 0-1,0 0 52,1 0 1,0 0-1,0-1 1,0 0 38,2-1 0,0-1 1,-28 2-40,10-4 0,17 3 221,15 2-202,13 0 1,13 0-254,13 0 0,12 0 64,16 0 0,17 0 118,11 0 1,7-6-296,-31 2 1,1-1-1,-1-2 1,0 1 136,5-1 0,1 0 0,-3 0 0,0-1-125,2 1 1,1 0 0,-5 0-1,1 0 57,-1 0 1,-1 0-1,34-7 14,-15-1 0,-13 3-180,-20 2 0,-23-1 259,-24 6 1,-27 2 62,8 5 1,-5 1-1,-6 3 1,-3 2-268,-11 4 0,-2 0 1,1-1-1,-1 0 390,-4 1 0,0 0 1,1-3-1,-1-1 210,-2 2 0,0-1 0,1-1 0,1-2-26,2 0 1,1-2 0,9-1 0,4-3-66,8-4 1,4-2 0,-11-5 194,28-12 0,31-1-198,26-4 0,36-1-767,-19 14 1,5 2 0,9-2 0,3 1 512,8 0 0,1 0 0,2-3 0,-1-1 0,-23 6 0,1 0 0,-1 0 0</inkml:trace>
  <inkml:trace contextRef="#ctx0" brushRef="#br0">2816 7691 8233,'-5'-16'-12,"0"-3"1,-4 8 148,4-3 0,-5 8-134,6-4 1,-7 9 114,1 1 0,-9 6-411,-5 8 0,1 11 122,-6 4 1,2 14 17,-10-1 1,-1 12-260,-5 3 0,-4 8 434,23-28 1,0 1 0,-3 2-1,0 1-165,1 3 1,0 2 0,-2 2-1,-1 0 145,-1 7 1,-1-1-1,2-2 1,-1 1-148,-1 3 0,1 1 1,1-4-1,1 0 263,1 2 0,2-1 0,2-2 0,3 0-11,2-2 0,3 0 0,5-1 1,3-2-155,1-6 0,2-1 0,1 37 39,3-1 0,8 1-73,6-1 0,2-5 117,8-4 0,-1-1-61,6 5 0,4 0 24,0 0 0,5-4-79,-5-1 1,0-4 54,-4 4 0,2-1 36,-2 1 0,2-3 26,-7-6 0,-3 0 19,-2 0 0,-5 4 249,-5 1 1,-2-2-273,-7-8 0,-2 3 198,-3-2 0,-3 0-114,-6-1 1,0 2 106,0-6 1,-1-1-123,1-4 1,0-4 509,0-6 1,6-1-557,3-13 1,10 0 519,4-5 1,4 0-737,1 0 1,5 1 344,0-1 0,5 2-480,-5 3 1,5 3 198,-6 6 1,3 1-118,-2-1 1,-3 2 56,3 3 1,-8 3 187,-2 7 0,-4 5-25,4-1 0,-5 8 59,0 2 0,-13 6-300,-5 8 1,2-32-1,-2 0 326,1 1 0,-2 0 0,-2 3 0,-1 0 59,-3 2 0,0 0 0,-1-2 0,1 0-46,0 3 0,-1-1 0,2-8 0,1 0 116,-14 29 0,3-12-41,15-7 0,6-10-311,14-9 1,10-6 152,14-8 1,1 2-156,8 3 1,3 5-31,2 9 0,1 3-26,-11 7 1,0 12-127,-4 7 1,-18-24-1,-2 3 107,-1 1 1,-2 1 0,-1 8 0,-3 1-18,-3 2 0,-3 1 0,-5 7 0,-3 2 160,-3 6 0,-3 2 0,5-19 0,-1 0 0,0 1-75,-1 2 1,-1 1-1,0 0 1,-1 6-1,0 0 1,0 1 337,-1 2 0,-1 0 0,-1 1 0,0 5 0,-1 0 0,1 2-194,4-16 1,0 1 0,1 1-1,0 0 1,1 1 0,0 1-1,1 1 1,0-1 281,2 0 1,-1-1 0,2 1 0,1-1-1,-2 20 1,1-1 0,2-1-85,2-5 0,1-1 1,2-2-1,2-2 1,1-1-1,3-1 9,1-4 1,2-1 0,3-2 0,7 20 0,5-4-171,8-7 0,4-5 1,1-7-1,5-5 153,4-8 0,4-3 0,1-1 0,2-2-41,5-3 0,3-4 0,3-6 0,3-4-219,9-3 1,1-3 0,-1-4 0,1-3-121,4 0 1,1-2 0,-25-2-1,1-1 1,1 0-61,4-1 0,1-1 1,-2 0-1,-2 0 1,-2-1-1,1 1-29,-1 0 0,1 1 0,-1 0 1,25 0-1,-1 1-297,-25-1 0,0 2 1,0-1-1,24 2 1,0 1-918,-4 5 1,-1 2 1488,-7 1 0,-1 2 0,6 0 0,-1 3 0,-9 0 0,-1 3 0,-1-2 0</inkml:trace>
  <inkml:trace contextRef="#ctx0" brushRef="#br0">6327 14373 8431,'-20'-7'0,"4"1"-101,-3-3 1,8-2 145,2 6 1,-1-1 180,-4 1 1,4 3-12,1-2 292,6 2-515,-4-4 1,7 2-11,0-5 1,7 4 129,2-4 0,4 1 39,1-2 0,5-2-43,0 2 0,0-2 27,-5-3 1,-4 3 122,-1 2-187,1-2 1,-1 10 187,1-3-303,-7 4 35,3-6-221,-6 6 300,0-5 0,2 6 8,2 0 387,-2 0-359,11 0 0,-6 0 23,8 0 0,-6 0-42,1 0 0,-1 0-130,5 0 0,-4 0 142,-1 0 0,1 0-154,4 0 1,0 1 25,0 4 1,1-4 21,-1 4 0,0 3 21,0 2 1,2-3-28,3 3 0,-2-5 204,7 4 0,-5-4-153,5 4 0,-2-4-29,2 5 0,2-7 1,-2 1 0,3 3-2,1-2 1,1 4 9,-1-4 0,1 4-13,-1-4 1,1 1-4,-1-1 1,5-3 10,0 2 0,2 3 39,-2-3 0,2 1-31,3-5 1,8 0-42,-4 0 1,1 0 28,0 0 0,-4 0 2,9 0 1,1 0 15,-2 0 1,0 0-2,-4 0 1,1 0 148,4 0 0,-4 0-97,3 0 1,2 0 46,-1 0 0,5 0-67,-1 0 1,10 0-21,4 0 1,-1 0-269,2 0 0,-1-1 256,5-4 0,0 2 5,0-7 0,0 7-11,0-2 1,0-1-87,1 1 0,3-1 84,1 1 1,-5 4-71,-4-4 0,-6 3 58,6 2 0,-1 0-83,5 0 1,-6 0 74,-4 0 0,-2 0-74,-2 0 1,3 2 58,-3 3 1,7-4 23,-7 4 1,10-3-19,-1-2 0,7 0 1,-2 0 1,3 0 31,-8 0 1,5 0-34,5 0 1,2-5-5,-38 2 1,0 1 0,1-1 0,0 0 13,35-2 0,2 3-87,-3-2 0,3-3 54,-38 5 1,0 0-1,39-3-24,-3 5 1,-2 0 20,7 0 0,-8 0-1,-2 0 0,0-2-3,-5-2 1,10 2 8,-36 0 1,1-1 0,36 2 31,-1 1 0,1-2-23,-1-3 1,-35 5 0,0-1 123,0-2 1,-1 1 0,39 0-76,1 2 1,-1 0-52,2 0 0,-2 0 31,-3 0 0,-4 5 4,4 0 1,2 0-156,-3-5 0,3 1 73,-2 4 0,-5-3 60,0 2 1,-2-2 5,-7-2 0,8 0 3,1 0 1,-7 1 28,3 4 1,-7-3 12,-3 2 1,-1 0-134,1 0 0,0-2 95,0 3 1,0 1-33,0-1 0,-3 4 35,2-4 1,-8 0-60,4-5 1,-5 1 47,1 4 1,-2-3-4,6 2 1,-2-2 21,2-2 0,4 0-3,-4 0 1,3-5 117,2 0 0,-2 1-77,-3 4 1,-3-5 66,-6 0 0,4 1-76,1 4 1,1 0 34,-2 0 1,-3 0-17,4 0 0,-2 0-2,1 0 0,-4 0 34,-1 0 0,1 0 3,-5 0 0,3-2 295,2-3 0,-1 4-327,1-4 0,0-1 280,-1 1 0,7-5-246,3 6 0,-3-6-102,-1 5 1,-9-1 57,-1 1 0,0 2-115,5-6 0,-7 6 85,-3-2 1,-8-2-103,-1 3 1,-7-1-400,2 5 139,-9 0-227,-4 0 334,-6 0 0,-1 0-436,-4 0 1,-3 0-249,-6 0 0,-5 6 916,0 4 0,-24 4 0,-9 3 0,-2 2 0,-1 0 0</inkml:trace>
  <inkml:trace contextRef="#ctx0" brushRef="#br0">6725 14543 11080,'15'-1'71,"-1"-4"0,5-1-12,0-4 0,6-2-12,-1 2 0,4-1 190,5 2 0,5-4-366,10 4 1,2-3 92,7 3 0,0-2-107,0 6 1,4-4 187,1 4 1,1 0-299,-1 5 0,-2 0 292,6 0 1,-1 0-60,1 0 0,2-5 19,-6 1 1,6-6 30,-2 6 1,10-8 111,-36 8 1,1-1 0,38-3-305,-39 3 1,0 1-1,34 0 190,2 0 1,3-3 6,-39 5 0,1 0 0,38-5-5,-39 5 0,0 0 0,41 0-8,-39 0 1,1-1 0,-1 2 0,0 1-13,38 0 1,-38 0 0,0 0 0,39 0 1,-39 2 0,1 0-7,2 1 0,0-1 0,1 1 0,0-1 13,1-2 1,1 0-1,-2 0 1,1 2-1,-2 0 1,0 0 0,2-1 0,1 0-3,3 1 0,2 1 0,0-2 0,0-1 16,1 0 1,1 0-1,-2 0 1,0-1-236,-4-2 0,1 1 1,3 1-1,0 0 244,1-1 1,1 0 0,2 0 0,0 2-1,-3 0 0,1 0 0,0 0 1,0 0-56,-5 0 0,0 0 1,2 2-1,0 1 44,2-1 1,1 0 0,3 4-1,-1-1-66,-2 0 1,-1 0-1,5-1 1,-1 0 55,-1 1 0,0-1 1,0-2-1,1-1-24,4 2 1,0-1 0,1 1 0,0 1 8,1-2 1,0 0-1,2 1 1,-1-1-305,-3-2 1,-1 0 0,2 2 0,1 1 326,-1-1 1,2 0-1,1 1 1,0-1 4,1-2 1,-1 0 0,0 2-1,-1 1 17,-3-1 1,-1 1-1,3-1 1,0 0-24,0-2 0,0 0 0,2 3 0,1-1-3,2 1 1,-1-1 0,-2 1 0,-2-1 2,-2-2 0,-1 0 0,1 0 1,1 0 28,3 0 0,1 0 0,-1 0 1,0 0-28,1 0 0,-1 0 0,1 0 1,0 0 4,-3 0 0,0 0 0,2 0 0,1 0 25,2 0 0,-1 0 0,0 0 1,-1 0 62,-3 0 0,0 0 1,0-2-1,0-1-52,-1 1 0,2-1 0,-1 1 1,1-1-14,2 3 1,-1 0-1,-4 0 1,-1 0-67,1 0 1,-1 0-1,-2 0 1,-1 0 60,-1 0 0,0 0 0,-2 0 0,0 0-232,3 0 1,-2 0 0,-6 1-1,-2 0 53,2 1 1,0 1 0,-6 0-1,0 2-131,-3 1 1,-1 2 0,32 6-260,-5 0 0,-12 1-192,2-1 0,-11 0 210,-4 0 1,-4 0 498,-5 1 0,2 0 0,3 4 0,-5 5 0,-3 3 0</inkml:trace>
  <inkml:trace contextRef="#ctx0" brushRef="#br0">21953 12766 8543,'-8'-14'-1089,"-6"-5"817,-1 0 0,0-1 591,-9 1 0,-5 3 104,-4-3 0,-6 8-169,1 1 1,-10 3-42,-4-3 0,-8 2-23,-1 3 0,-6 4-367,6-4 1,-6 10 318,6 4 1,-10 4-79,4 1 0,-1 7 71,7 2 1,2 4 6,-2 2 1,-3 5-19,3 4 1,4 3 2,5 2 1,6 1-65,-1 4 0,7-4 58,2 3 1,7 2-106,-3-1 1,4 1 103,2-2 1,1-1-138,3 6 0,4-1-3,6 1 1,1 4 56,4 1 0,-2 0-139,6 5 0,2-4 161,7-1 0,6 2-127,9 2 1,5-2-175,9 2 1,9-2 100,10-2 1,-23-29 0,1 0 102,3 1 0,0-1 1,0-2-1,1-3-58,3-1 0,1-1 0,2-2 0,-1-2 25,1-2 1,1-1 0,4 0 0,0 0-34,2 1 1,1-1 0,-3-3 0,0-2 121,-2-1 0,-1-2 0,-1 1 0,-1-1-75,36-1 0,-37-3 1,2 0 132,4-1 0,0-2 1,-1 1-1,-1-1-31,2-1 1,0-1 0,-1 0 0,-1-2 58,0-2 0,-1 0 0,2 0 0,-1 0-60,2 0 0,0 0 1,-2-3-1,0 1-22,-1-1 1,1 1 0,-1-3 0,0 0 49,33-7 0,1-6-119,-5 1 0,-4-4 57,-1-6 0,-6-2-113,2-7 0,-2-1 80,1-3 1,-9-4 16,1-6 1,-14-4 156,-6-1 1,-1-6-97,1 2 1,-9 1 136,-1-1 1,0 4-88,-5-4 1,-3 0 3,-6-6 1,-6 8-75,2 2 1,-14 5-75,-6 5 1,-15-3-19,-3 3 0,-8 7 70,-6 3 0,-4 2-166,-6-2 1,-7 4 98,-8 0 1,1 6-164,34 15 0,-1 1 1,-37-9 214,-1 1 0,2 7 4,34 7 0,0 1 0,-39-2 9,39 5 0,-1 2 1,-1 2-1,-1 1 4,0-2 1,0 1 0,0 2-1,0 0 35,-5 2 0,1 1 1,0 1-1,-1 2-42,-1 2 0,-2 2 0,-1 1 1,-1 1-117,-2 1 1,1 2-1,-3 2 1,0 1 119,2 0 0,1 2 0,-1 0 0,1 1-48,6 0 0,1 0 0,0 1 0,-1-1 41,3 0 1,0 1 0,1 1 0,1 1-15,7 0 1,1 0 0,-31 18-70,14-4 1,3 0 101,6 5 1,2 4 30,3 0 1,3 6-57,7-6 0,6 7 112,3-2 0,5 3-79,4 2 0,10 0 7,10 0 0,7-1-46,2 1 0,11 0-115,-1 0 1,8 5 138,1-1 0,-1 2-11,1-1 1,4 0-241,6-1 0,1-4 123,-2-9 1,11-9 81,-23-17 1,2-1 0,1-2-1,1 0 0,3 0 1,1 0 0,2-2 0,0-1 131,0-4 0,0-1 0,4 0 0,0-1-50,1-2 1,0-2 0,2 1 0,0-1-25,3-1 0,-1-1 1,-1 0-1,-2-1-35,-3-3 1,-1 0-1,2-3 1,0-1 26,-1 0 0,-1-1 0,1-2 0,0 0-4,0-2 0,-1-1 0,1-1 0,-1-1 1,-4-1 0,-1-2 1,2 0-1,-1 0-77,-5-1 1,0-1 0,2-1-1,0 0 126,-1-3 0,-2-1 1,1 1-1,0-1-168,-2 1 1,-1 0 0,-1-4-1,-2-1 37,2-2 1,-1-1 0,-3-1 0,-2-1 25,1-2 0,-1-1 0,-2-1 0,-1-1-5,-3 1 1,-2-1-1,1 0 1,-1-1-21,0-3 0,-2 0 0,0 0 0,-2 1 118,-4-1 1,-1-1 0,0 2-1,-1-1-123,4-36 1,-6 4 372,-3-4 0,-16 5-91,-8 5 1,-16 10-30,-13 14 0,-10 5-112,21 22 1,-2 2-1,0 1 1,-1 2-272,-2-1 0,-1 3 0,3 2 0,-1 2-25,1 1 1,0 2 0,-28-1 28,1 2 1,9 8 193,6 6 0,0 7 0,9 7 0,4 1 0</inkml:trace>
  <inkml:trace contextRef="#ctx0" brushRef="#br0">23403 13449 8009,'8'-14'840,"-2"-1"-892,0 1 0,2 6-26,6 3 1,7 4-40,3 1 0,4 0 66,5 0 0,4 0 168,5 0 0,9 0-16,6 0 0,9 0-322,15 0 1,-41-1-1,2 0 305,5-1 0,1 0 1,-3-2-1,0-2-80,2-3 0,0-1 0,1 2 0,1-1 30,3-3 0,0 0 0,-2 3 1,0 1 16,0-2 0,-1 1 0,-5 1 1,-1 0-72,33-6 0,-8 1-88,-2 4 0,-12-2 62,-2 6 0,-8-2 144,-6 3 0,2 2-55,-7-3 1,-6 4 228,-8 1-192,-4 0 539,0-6 1,-6 4-479,1-3 0,-6 2 60,6-2 0,-1-4-134,5-10 1,1-3-9,-1-7 0,6-1-118,4-3 1,-2-10 80,2-9 0,-2 2-118,2-2 1,1 4 78,-6-4 1,2-5-13,-3-4 0,0-2-206,6 1 1,-7 2 221,2-6 1,-3-2 132,-2-8 0,0 3-73,0-3 1,-6 2 181,-3-2 0,-3-4-143,-2 35 1,0 0 0,0 1-1,0 1-113,0-2 0,0 0 0,0 1 0,0 1 147,0 0 1,0 1 0,-3-4 0,-1 0-1,0-2 0,-1 1 0,1 3 0,1 1-65,1 0 1,0 1 0,0-34-53,2 0 0,0 1-396,0 3 1,6 3 317,4 7 1,-2 2-64,1-6 0,1-4 72,4-1 1,0 2-17,0 7 0,-1 2 32,-3-6 0,1 0 128,-7-6 1,1 6-66,-5 0 0,0 6 10,0-2 1,0-1-90,0 1 0,-2 6 122,-2 3 1,-3 8 70,-2-3 0,-4-2-92,4-2 0,1 3-62,-2 1 0,7-1 264,-1 2 1,2-5-318,2 4 1,0-4 98,0 5 0,0-5-42,0 4 1,0-4 20,0 5 1,-6-1-5,-4 6 1,-2-1 384,-3 0 1,-4 1-376,0-1 0,-4 7 473,4 3 0,-5 1-368,5-1 1,0 3 187,5-3 1,1 3-218,4 1 0,3-1 26,6-3 0,0 3-161,0-3 1,0-2-235,0 2 1,-2-2 118,-3 2 1,2 3 111,-6-3 0,-1 3 150,-4 1 0,-2 1-96,-3 0 0,2 4-2,-7 0 0,0 5-50,-4-5 1,-1 7 303,1-2 0,1-1 70,3 1 1,-1-2-94,6 2 0,-4 2-135,4-7 1,-2 5 13,2-5 0,3 5-185,-3-4 1,2 1 112,-2-2 0,-3-1-139,-7 6 1,1-5 88,0 5 1,-7 0-30,-3 5 0,-9 0 15,-6 0 1,-2-1-9,-2 1 0,-6 0-178,-3 0 1,-7 1 206,2 4 0,-3-4 144,7 3 1,-2 3-118,-2-3 1,0 1 173,0-6 1,-1 1-105,1 0 0,3 0-56,-3-1 1,3 1-337,-7 0 0,2 0 353,2 0 1,-8 4-76,36 5 1,1 1-1,-37-1 44,38 0 0,1 0 0,0 4 0,-1-1 4,1 0 0,0 0 1,-41 0-11,38 2 1,1 0 0,-34-5 80,36 3 0,0-1 1,-33-1-55,7 4 0,1-2-84,3-3 0,10 4 49,0-4 0,6 2 45,3-2 0,7 4 16,3-4 1,9-1-17,5 1 1,8-5 415,2 6-422,6-1 1,-4 3 616,7-2-933,0 2-170,0-4-4,0 6-165,7 0 577,-6 0 1,7 0-41,-3 0 0,-4 1 66,4 4 0,3-3-116,2 2 0,-1-2 262,5-2 1,-3 0-32,8 0 1,2-2 4,-2-2 0,4 0-162,-4-5 0,5 6-137,-5-2 1,0-1-81,-5 1 0,0 0 61,1 5 0,-6-5 105,1 1-116,-7-1-17,3 5 0,-9 0 80,-7 0 0,-1 0 34,-12 0 1,-1 5 64,-4-1 1,-1 6 154,1-5 0,1 4 12,3-4 0,-1 4 16,6-4-15,0 0 1,5-5-18,0 0-63,6 0 1,1-2-4,7-2 1,0-6-294,0-9 0,7-3 33,2-6 1,10-7 124,5-3 1,3-8 250,1-1 1,-4 1-103,-1 8 1,-5 0 161,1 10 1,-5-2 56,-5 11-149,-2 0 1,-14 11-49,-2 3 1,-16 10-224,-8 4 1,-15 10 132,-9 5 1,-1 8-227,-9 1 0,-4 5 232,33-22 0,1 1 1,-33 16-10,8-5 1,4-4 87,1 0 0,8-8-111,6-2 333,7 0-207,14-12 1,9 4-50,13-6 0,7 2 131,7 2 1,8 1-66,6 9 0,7-3 197,8 8 0,0 2-235,-1-2 1,6 6-54,-1-1 1,5-4 43,-5-1 0,1 2-244,-5-2 1,-2 0-25,-3-5 1,1-5-45,-6 1 0,-1-7-279,-9 2 1,-2-4 189,-7-1 0,0 0-1670,1 0 2028,-7 0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2673 8331 8135,'-22'-24'0,"3"0"0,-1 5-462,1-4 1,0 5 230,5-1 1,1 8 1017,4 2 0,-3 4 309,8-4-768,-1 6-81,5-4 1,0 14-307,0 2 1,6 5 82,4 5 1,-2 10 329,1 9 1,-1 3-142,2 1 1,1 7-49,-7 3 0,1 4-4,-5 1 1,0 6-246,0 3 1,-6 4 252,-4 1 0,-7 0 33,-2 0 0,0 3-26,5-3 0,0-3-31,-1-11 1,6-5-11,-1 0 0,7-12-108,-2-2 1,4-7 133,1-2 1,0-3-186,0-2 0,0-3 157,0-7-242,0-6 391,6 4 1,2-10-250,6 3 0,1-4 35,-1-1 0,2 0-6,3 0 1,4 0-7,10 0 1,-1-4 15,6-1 0,0-5-46,4 6 0,6-6 41,-1 5 0,2-1-59,-1 1 1,2 2 58,7-6 0,1 6-287,4-2 0,-2-2 277,6 3 0,1-6 3,4 6 1,-2-6-15,-2 5 1,1 1-12,-7 4 0,7 0 29,-1 0 1,2 0-15,2 0 1,2-5-63,3 0 1,-2 0 45,6 5 0,-39-2 1,-1 0-246,3 0 1,-1-1 0,2-2-1,-1-1 214,2 1 0,0 0 0,-1-1 0,1 0-1,2-2 0,1 1 1,-4 2-1,0 1-19,1-1 1,0 1 0,-1 0 0,-1 0 18,0-1 1,-1 0 0,-1-1 0,0 1-158,2 2 0,0 1 1,28-2 160,5 4 1,-7 0 7,2 0 0,2 1-6,3 4 1,-4 1 0,4 4 0,-8 1-29,-2-6 1,2 4-7,8-4 1,-1-1 51,5-4 1,1 0-172,-39 0 1,1 0 0,2 0 0,2 0 154,0 1 1,0-2 0,0-1 0,0-2-8,0 0 0,0-1 1,1 1-1,-1 0-2,3-1 1,0 0-1,-1 3 1,1 0 4,0-3 0,0 0 0,-3 3 0,-1-1-22,-1-1 0,0-1 0,-1 3 0,-1 1 10,-1-2 1,1 1 0,0 1 0,1 0-5,1 1 0,0 0 0,36 0-94,-1 0 0,-4 2 90,0 3 1,3-4 17,-37 2 0,1-1 1,-1-1-1,0 0-22,38-1 0,-2 0 28,-7 0 0,-31-2 1,1-1-41,-1 1 0,0-1 1,1 0-1,-1 1 26,31 2 1,0-1-22,0-4 1,-2 4 3,-2-4 0,-2 3-6,-4 2 0,-2 0-16,2 0 1,2 2 280,-1 3 0,-5-2-255,-5 6 0,-1-6 133,1 2 1,8 1-112,-3-1 1,3 0 6,-3-5 0,4 0-11,1 0 1,3 0-6,-9 0 0,4 0 8,-7 0 1,3 0 12,6 0 1,1-2-12,4-2 1,-9 2-18,-6-3 0,0 4 34,5 1 0,-6 0 193,-4 0 0,-3 4-215,-1 1 1,4 5-8,1-6 0,4 6-4,-5-5 0,5 4-12,-4-4 1,6 1-10,-2-1 1,1-4 68,-1 4 1,-3 1-48,-6-1 1,5 1 145,-1-1 1,7-3-92,-2 3 0,-2 1 10,2-1 1,-4 1-37,4-1 1,-1-4 5,1 4 0,-3 3-19,-7 1 0,2-1 31,4 2 0,2-2-129,7 1 0,-5 2 107,1-6 1,-1 4-43,5-4 1,-1 5 25,1-6 0,0 1 152,0-5 0,2 0-98,2 0 1,2-1 7,4-4 1,1 3-39,-7-3 1,1-1-15,-5 1 0,-2 1 17,-3 4 1,2 0-7,-7 0 0,7 0-34,-2 0 0,2 0 32,-2 0 1,2 0-27,-7 0 1,5 0 254,-4 0 0,5 0-228,-1 0 0,4 0 67,1 0 1,1 0-68,4 0 1,-9 0 67,4 0 1,-3 0-59,3 0 1,1 0 68,4 0 1,-7 0-61,7 0 1,-5 0 52,9 0 1,-3 0-47,8 0 1,-9 0 4,4 0 1,1-2-33,-1-3 0,0 4 33,5-4 1,-8 2-325,9-2 0,-6 4 317,0-4 0,4-2-117,-4 3 0,-3-1 84,-1 5 1,-4-5-43,-1 1 1,6-3 58,4 2 1,-9 4 6,-1-4 0,-9 4 105,-1 1 1,-3 0-131,-1 0 0,-1 0 5,1 0 1,-2 1 1,-3 4 1,3-2-22,-3 7 1,2-7-46,-3 1 0,3 3 208,-7-3 1,0 1-206,-4-5 1,-2 5-10,-4 0 0,-2-1 72,-7-4 0,0 0-54,1 0 0,-6 0 344,0 0-210,-5 0 21,2 0 1,-6-1-58,0-4 1,0 2 99,0-7 0,0 4-186,0-8 0,0 6-126,0-11 0,0 5 160,0-10 1,2 0 30,2-4 0,-2-5-562,3 0 0,-4-7 183,-1 2 1,-1-4 48,-4-6 1,-3 2 109,-6-6 1,1 5 153,4-5 1,-4 4 104,3-4 1,-2 2-48,-2-2 0,6 7 113,3 7 1,-1 5-36,1-5 0,0 13 20,5 1 1,0 7-101,0 3 1,0 0-374,0-1 284,0 8 1,0-1 11,0 3 173,0 3 0,0-6-166,0 4 268,0 2 1,-1-4-90,-4 6 1,2 0 261,-7 0-87,7 0-378,-10 0 0,6 0 122,-8 0 0,6 0-198,-1 0 0,1 0 59,-5 0 1,-2 1 44,-3 4 1,-2-3 48,-2 2 1,-9 0-42,4 0 0,-10-2 159,0 3 1,-3-4-132,-2-1 0,-6 0 126,-3 0 0,1 2-80,-1 3 0,0-4-56,-5 4 1,-4-2-75,-1 2 1,-4-4-136,4 4 0,-4 1 161,4-1 1,-4 5 55,4-6 0,1 1-18,4-5 0,0 2-6,0 2 0,-5-2 37,1 3 1,-1-4 17,5-1 1,0 0 9,1 0 0,-1 0-60,0 0 1,5 0 104,0 0 0,4 0 4,-4 0 1,-3 0-56,-2 0 1,-2 0-64,12 0 0,-2-4 70,2-1 0,1 0-84,-6 5 1,4-2 39,-4-2 1,5 2-7,-5-3 1,0 4-15,-5 1 1,5-5 21,-1 0 1,6 1 28,-5 4 1,0-2-29,-5-3 0,5 4 102,0-4 1,-1 3-86,-3 2 1,-4 0-26,3 0 1,-3-1 30,8-4 0,1 4-42,-1-4 0,0 3 15,-5 2 0,0 0 17,0 0 0,-1 0-30,-4 0 1,8 0 17,-3 0 1,8 0 30,-3 0 1,3 0-29,-7 0 1,7 0-1,-8 0 0,3-1 5,-3-4 0,-1 3 10,-4-2 1,8 2 36,-3 2 0,4 0 6,-4 0 0,-2 0-5,-2 0 1,2 0-34,-2 0 1,2-2 1,2-2 1,1 2 8,-1-3 1,0 2-130,0-2 1,0 4 42,0-4 1,-1 2-19,-4-2 0,-1 4 95,-3-4 0,-2 2-42,6-2 1,-6 3 14,2-2 0,1 2-222,-1 2 1,4-1 172,-4-4 0,-2 3 45,-8-3 1,10 2-38,-1-1 1,6 2 35,-1-3 1,-3 4 41,-6 1 0,0 0 6,0 0 0,0 0-53,0 0 1,-2 0 71,-3 0 1,8 0-55,-3 0 0,2 4-54,-7 1 1,2 0 60,-7-5 1,8 0-56,2 0 0,-1 5 20,1-1 0,-2 1-9,-8-5 0,6 0-284,-6 0 0,7 0 286,-2 0 0,2 0-104,-2 0 0,3 0 102,-3 0 0,-1 0-6,1 0 0,-1 0 4,1 0 1,3 0-6,-3 0 1,4-1 35,1-4 0,-5 3 5,0-3 1,0-1-31,5 1 0,0-4 4,0 4 1,-3-4-88,33 6 1,1 1 0,-34-4 86,34 3 0,-1 1 0,-33-1-207,3-7 1,-7 2 146,38 4 0,0-1 1,-37-6 6,1 6 0,3-4 17,2 4 1,-5 0 99,0 5 1,5-5 6,5 1 0,-5-1-75,-5 5 0,-5 0-64,6 0 1,-1 0 66,5 0 1,3 0-43,-3 0 0,3 0 49,-8 0 1,3 0-45,2 0 1,5 5-2,-1-1 0,3 3 124,-3-3 1,4 3-46,6 2 0,-4 2 14,-1-6 1,-3 5-20,8-6 0,-3 6-18,8-5 1,2-1-45,-3-4 0,3 5 87,-2 0 1,-2-1-39,7-4 0,-7 0-11,2 0 0,-7 0 15,3 0 1,-3 0 27,12 0 1,-1 0 5,6 0 0,-6 0-158,1 0 1,-1-4 119,6-1 0,-1-4 65,1 4 0,-1-6-123,0 1 1,5-2 337,0-3 0,7 1-296,-2 0 0,3 1 176,1 4 1,5-2-20,1 6 1,5-4-59,-1 4 1,-1-5-40,1 6 0,-5-1-35,5 5 0,-1 0-116,1 0 1,1 0 86,-5 0 1,10 0-11,-1 0 0,3 0 4,-3 0 7,6 0 0,1 1-220,7 4 0,0-2 52,0 7 0,0-1 64,0 6 1,0 0 47,0 4 0,0-1 0,0 5 0,0 6-13,0 4 0,0 0 137,0-4 1,0 4-24,0 0 1,0 6 136,0-1 0,0-1-69,0 1 0,2-2-49,3 2 1,-4 6 35,4-6 0,-3 6-49,-2-6 1,0 8-80,0 1 1,0 2 83,0-1 1,-2-4-168,-3 3 0,2 4 53,-6 1 0,1-3 34,-2-2 0,-1-7 22,6-2 0,-4-7 8,4 2 0,1-9 10,4-5-25,0-3 1,0-7 72,0 1 0,6-7-46,3 2 1,4-4 164,1-1 0,2 0 17,3 0 0,3 0 144,6 0 0,6-1-172,-1-4 1,8-3-51,2-6 1,1 0-132,8-1 0,0 3 95,5 2 1,0-1-152,0 7 0,0-3-36,-1 2 1,1 4 69,0-4 0,-3 4 49,3 1 0,-10 4-21,5 1 1,0 1 58,0-1 1,4-3 101,1 2 0,4 3 7,1-3 1,1 3-98,-1-2 1,-1-4-23,10 4 0,-7 1-224,7-1 1,-3 1 142,3-1 1,-3-2 24,3 7 1,-10-6-67,6 6 0,-7-7 41,-3 2 1,1 1-162,4-1 0,-4 0 200,4-5 0,-4 4-15,-1 1 0,1 1 155,4-1 0,-5-2-133,0 7 0,0-6 129,-5 6 0,5-5-91,4 4 1,-4-4 2,0 4 0,5-1-12,-5 2 1,4-2-4,1-4 1,-4-2-61,4 3 1,-2-4 60,1-1 0,6 0-49,9 0 1,-10 0 36,0 0 0,-1-1 35,-3-4 0,4 3-58,-4-2 1,-1 2 0,-4 2 0,0 0 6,0 0 0,3 2 14,-3 2 0,1 0-1,-10 5 1,4-4-3,-5 4 0,12-1 22,-3 2 0,4-3-28,-3-2 1,5-3 1,0 3 0,4-4-10,-4-1 1,4 0 1,-4 0 0,5 0 15,0 0 1,5 0-4,0 0 1,0 0-32,-10 0 0,4 0 22,-4 0 0,4 0 67,-4 0 0,-1 2-49,-4 2 0,2 3 4,2 2 1,-2 2 51,2-6 1,-7 5 14,-2-6 0,-1 7-72,1-1 0,8-2 0,-3 1 0,8-6 32,-4 2 0,2 1-10,-1-1 0,1 0-1,3-5 0,-1 0-14,-3 0 1,3 0 0,6 0 0,-2 0-8,-2 0 1,-3 0-1,-2 0 0,-4 0-19,4 0 1,3 0 27,1 0 1,-1 0-37,1 0 0,-4 0 28,4 0 1,-1 5-13,1-1 1,-2 1 5,-8-5 0,3 0-15,2 0 0,3 0 15,2 0 0,-3 0-117,-6 0 0,0 0 132,0 0 1,0 0-3,0 0 1,-1 0-19,1 0 1,0 0-12,0 0 1,5 0 19,-1 0 0,-4 0-17,-5 0 1,-4 0-41,4 0 1,0 0 32,5 0 1,0-5-2,0 1 0,-1-1 30,1 5 0,5-2-7,-1-2 1,1 2 40,-5-3 0,6-1-53,4 1 0,-3 0 70,3 5 1,-6 0-45,6 0 0,-6 0-67,6 0 0,-3 0 38,3 0 0,-3 0-6,-2 0 1,0 0 8,9 0 1,-10 0-8,6 0 0,-3 0 71,-2 0 0,1 0-65,-1 0 1,-2 0 51,6 0 1,-4 0-3,4 0 0,-4 0 11,4 0 0,-6 0-27,2 0 1,-4 0 4,-1 0 1,2 0-60,2 0 0,-2-4 51,2-1 1,2 0-60,-1 5 1,0 0 46,-5 0 1,-2-1 50,-3-4 0,3 3-56,-3-2 1,5 2-4,5 2 1,-8 0 5,2 0 1,-7 0 7,4 0 0,-6 0-17,5 0 0,-6 0 19,1 0 0,-2 5 75,-3-1 0,2 1-80,4-5 0,-6 5 202,1 0 0,0-1-224,-5-4 1,3 0 160,1 0 0,-5 0-164,-4 0 0,2 0 20,-2 0 1,0-1-16,-5-4 0,-1 4 2,-3-4 0,-2 3-45,-3 2 1,-3 0 39,3 0 1,-3 0-102,-2 0 80,0 0-162,0 0 181,1 0-1,-8 0 239,0 0 1,-7-1 58,0-4-261,0 3 0,0-10 10,0 2 0,1 2 206,4-1 1,-3 4-9,2-4 1,-2 4-168,-2-5 1,2 7-30,2-2 1,-2 2-236,3-1 225,-4 2 1,1-9-216,2 6 321,-2 0-116,4-1 1,-4 3-33,3-6 20,-4 5 0,6-8-96,-7 2 0,4 2 108,1-1 1,0 4 16,-5-4 10,6-1 1,-3-4-3,7 0 0,-7 4-183,2 1 1,1-1 138,-1-4 1,6 5-154,-2-1 1,-1-1 140,2-8 0,-1 2-3,5-7 1,1 4-121,-1-9 1,-2 2-218,-2-11 0,3-4 103,-4-6 1,-3-5-86,-1 0 1,-3 0 565,-2 1 1,0-2-125,0 7 1,0 1 329,0 8 1,-7 3-178,-2 7 0,-2 1 195,1 3-335,-2 4 0,5 5-146,-2 1 1,-2 5 210,6-1-83,-6 7 71,9-3 0,-5 1-85,2 0 122,3 0-115,-4 5-134,6 0 217,0 0-336,-6 0 0,-2-4 97,-7-1 1,1-5-117,0 6 0,-5-7 86,0 1 1,-11 2-118,2-1 0,-9 4 175,4-4 1,-8 1 8,-2-2 0,1 2 101,-6 4 1,9 2-90,1-3 1,5 4 22,-5 1 0,6-5-37,-1 0 1,3 1-137,2 4 0,-1 0 59,1 0 1,1 0 40,3 0 0,-1 0 48,6 0 1,-6 4-15,1 1 0,2 0 17,-2-5 0,5 0 6,-4 0 0,-1 0-32,-5 0 0,1 0 12,0 0 1,-1 0-70,1 0 1,-1 0 65,1 0 1,-2 0-135,-3 0 1,3-5 4,-4 0 1,-2 1 25,-2 4 0,-4-5 5,-6 0 1,2-1 24,-6 1 1,0 3 129,-5-2 1,0 2-277,0 2 0,-4 0 239,-1 0 0,-7 0-65,-2 0 0,1 0-269,-1 0 1,0 0 272,5 0 1,-5 0-3,-5 0 1,3 0 86,-3 0 0,-1 0-8,1 0 1,35 0 0,0 0 28,-40 0 0,2 0-83,-1 0 1,-1 0 102,39 0 1,-1 0 0,0 1-1,1 0-35,-1 1 1,0 0 0,-37 0 2,39 0 1,1 1 0,-36-2-58,-4-1 1,39 0 0,0 0 0,-4 0 1,-1 0-1,3 0 1,0 0-167,-2 0 0,0 0 1,0 0-1,1 0 168,-1 0 0,0 0 0,0 0 0,0 0 77,-5 0 0,0 0 0,5 0 0,-1 0-62,-4 0 1,0 0 0,4 0 0,1 0 60,-3 0 0,1 0 0,1 0 0,0 0-31,-4 0 0,1 0 1,4 0-1,0 0 53,-3 0 0,1 0 1,2 0-1,1 0-69,2 0 1,-1 0-1,1 0 1,-1 0 3,0 0 1,1 0 0,0 0 0,1 0-54,-1 1 1,-1-2 0,2-1-1,0 0 41,-4-1 1,0 1 0,1-1-1,1 1-63,0 2 0,1 0 1,-1-2-1,0-1 63,1 1 1,-1 0-1,-2-1 1,0 1-2,0 2 1,0 0-1,-2-2 1,1-1 19,3 1 1,0-1 0,0 0 0,0 0 3,-33-2 0,35 5 1,0-1-11,0-1 1,1-1 0,-3 0-1,-1 0-107,1 0 0,1 1 0,0-1 0,2 0 43,-31-2 0,-7 3 67,38 0 0,0 0 1,-1-2-1,0 1-12,0 1 0,1 0 0,-1-1 0,0 1 4,-35 2 0,35 0 0,0 0 25,-40 0 0,40-2 0,-1-1-29,-1 1 1,0-1 0,3 1 0,0 0-2,-41 2 1,2 0 3,-1 0 1,38 0-1,1 0 2,-34 0 0,34-3 1,1 1-86,-36-3 1,36 2 0,0 1 82,-36 2 0,-5 0-11,5 0 1,-1 0-9,1 0 0,2-1 24,34-2 0,-1 1 0,-38 0-13,39 0 1,0 0 0,-38-5 0,7 3 1,-1-1-51,-4 5 0,-2-5 19,38 3 0,0-1 1,-38-1 32,7 4 0,0 0-3,0 0 1,0-5 9,0 0 1,5-4-27,-1 4 1,6-4 46,-6 4 0,3-6-42,-3 1 1,4 2 119,6-1 0,0 4 149,0-4 1,-4 5-163,-1 0 0,-1 2-22,1 2 1,2 0-9,-6 0 0,1 0-128,-1 0 0,1 0 120,3 0 1,6 0-8,-1 0 0,-3-1 0,8-4 1,-1 3-116,11-2 0,-6 0 54,1 0 1,-2 2-16,2-3 1,1-1 14,-6 1 1,0-4 20,-5 4 0,-5-4-28,0 4 1,-1-5 23,2 6 0,-6-3-120,-9 3 1,4 0 47,-4-5 1,-1 4 41,1-4 0,5 4-63,4-5 0,7 6 222,-1-6 0,7 7-349,2-2 1,0-1-266,-5 1 0,5 2-736,0 8 0,-1 4 74,-3 10 1148,-8 10 0,3 4 0,-7 10 0,34-20 0,0 3 0,1 0 0,0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7294 6184 8249,'-14'0'0,"4"0"-64,1 0 214,-1 0 1,-4 0 352,0 0 1,6 0-221,-4 0 0,10-1-452,-3-4-220,4 3 200,1-4 328,0 6 1618,0 0-1358,6 0-310,2 0 1,6 0 60,0 0 0,2 0-123,3 0 1,-2 0 95,7 0 0,0 0-158,4 0 0,5 0 106,1 0 1,5 0 24,-1 0 0,9 0 36,6 0 0,2 0-17,2 0 0,1 0 6,4 0 1,-2 0-271,6 0 0,2 0 276,8 0 0,0-5 5,-34 3 1,1-1-1,34-3-291,-34 4 1,0-1 0,34 0 145,-37-2 0,1 1 0,36 1 56,-34 0 1,-1 1 0,34 0-134,5 2 1,-7 0 110,-3 0 0,2 2-98,3 3 0,-4 1 60,4 3 0,-2 2-69,2-6 0,0 5 82,-33-8 1,-1 0-1,34 3-4,5-5 0,-2 5 81,-3 0 0,-36-3 0,2 0-293,38-2 1,-2 0 329,-2 0 1,-4 5-79,-1 0 0,2 1 34,3-1 1,-4-2 16,4 7 0,-3-7 3,-2 1 1,-3 3-87,3-3 0,-3 1 48,8-5 1,-4 5-2,0 0 1,-1-1-2,0-4 1,-2 0-82,-2 0 1,-3 0 74,-2 0 1,3 0-81,6 0 1,-6-4 92,-4-1 1,-7-5-5,-2 6 0,-6-6 49,1 6 0,-4-3 250,-5 2 0,1 4-288,-6-4 0,5 2 357,-4-2 0,0 4-404,-1-4 1,-2-1 320,2 1 1,-2-1-355,2 1 0,-7 3-6,2-2 1,-4-3-16,0 2 0,-4 1 24,-6 4 1,1-5-51,-1 0 145,-6 0 1,0 5-67,-4 0 374,-2-6-211,4 5 245,-6-6-328,-6 7-41,4 0-891,-4 0 426,6 0-1575,0 0 1445,0-6 1,2 4-750,2-2 0,6 2 1293,9 2 0,16-8 0,9-3 0,5-1 0,1 0 0</inkml:trace>
  <inkml:trace contextRef="#ctx0" brushRef="#br0">22479 4848 7755,'8'-7'-939,"3"4"750,-7-6 1,3 4 176,-3-4 1,0 4-54,5-5 0,-4 7 43,4-1 1,-1 0-160,2 0 1,2 2 96,-2-3 48,-4 4 114,7-6 0,-10 6 0,6-4 274,-5 4-224,2 1-72,-6 0 15,0 0-99,-6 0 69,-2 0 1,-7 0-46,1 0 0,0 0 46,0 0 1,4 4-17,1 1 0,-1 0 114,-4-5 1,0 0-74,0 0 0,-1 0 120,1 0 1,0 0-125,0 0 1,0 0 1,-1 0 1,-4 0 13,0 0 1,1 0 16,3 0 1,1 0-47,0 0 1,0 0-165,-1 0 0,1 0-58,0 0 195,0 0 1,0 0-148,-1 0 1,6 0 123,-1 0 1,6 1-125,-6 4 118,7-3 0,-5 4-9,3-6 44,4 6 1,-6-3 6,7 7 0,-1-7 1,-4 2-32,4-4 22,-6-1 6,7 0-250,0 7 118,0-6-24,7 6 272,-6-7-188,5 0 294,-6 0-140,0 0-44,7 0-432,-6 0 261,6 0-53,-7 0 670,0 0-205,0 6-199,0-5-84,0 6 14,0-7-1039,0 0 961,6 0 41,-4 0-85,4 0 272,-6 0-290,0 0 0,-25 31 0,-7 9 0</inkml:trace>
  <inkml:trace contextRef="#ctx0" brushRef="#br0">22408 4748 8214,'-10'-6'-665,"1"-4"0,4-1 452,-5 2 0,3-4 428,-3 4-198,-3 3 0,6-6-10,-8 8 0,3-3 54,2 3 0,-2 2-13,2-3 1,-3 4 57,-1 1 1,0-2-54,0-3 0,0 4 18,-1-4 1,1 4-11,0 1 0,0 0 20,-1 0 1,-3 4-24,-1 1 0,-2 6 10,2-1 1,2 2-38,-7 2 0,5 1 28,-5-1 0,5 0-34,-4 0 0,1 5 27,-2 0 0,2 2-29,3-2 1,1-4 25,-5 4 0,5 2-35,-1-2 0,4 0 28,0-5 1,0 5-2,-4 0 0,3 0-3,-3-5 0,5 0 0,4 1 0,-2-1 5,2 0 0,-3-4-4,-1-1 1,5 0-58,-1 6 1,5-1 54,-4 0 0,1 0-57,-1 1 0,-2-1 41,6 0 0,-6 2-3,1 3 1,2-3-31,-1 2 1,4-2 25,-4-1 0,6 0 105,-2 4 0,-2-3-100,3 3 0,-1-3 13,5-2 0,-5 0 3,1 0 1,-1 1 3,5-1 0,0 0-172,0 0 0,0 1-141,0-1 97,0 0 135,0 0 3,6 0 1,-3-1-10,7-3 1,-7-3-37,2-2 37,3-3 0,-2 6 126,3-4 0,-1-2-59,-3 3 1,-2-4 9,7-1 0,-6 0 134,6 0-156,-1 0 124,6 0-109,-1 0 0,-5 0 32,1 0 1,-6 0-50,6 0-6,-7 0-77,10 0 29,-5 0 0,1 5-39,1 0 1,-6-1 77,6-4 0,-5 0-6,4 0 0,-6 2-6,2 3 0,-2-4 217,2 4-222,-4-3 95,6 4 0,-3-3-20,1 7 1,0-6 17,-5 6 0,0-1-54,0 6 0,0-6 9,0 1 1,0-1-58,0 5 0,0 0 58,0 1 1,2-1-60,2 0 0,-2 2 39,3 3 0,-4-7-55,-1 7 1,5-6 44,0 6 1,4-3 2,-4-2 0,1 0 37,-1 0 1,-2 1-38,7-1 0,-6 0 19,6 0 0,-6-1-15,6-4 1,-5 4 12,4-3 1,-4 1-9,4-2 0,-4 4 57,5-4 1,-1-2-30,5-3-19,1 4 0,-1-2 22,0 4 0,-5-4-19,1-6 0,-1 0 92,6 0 0,-6 0-53,1 0 327,-1 0-343,5 0-20,1 0 0,-6 0-24,0 0 1,-4 0-37,5 0 28,-7 0-37,9 0 27,-4 0 1,2 0 7,-1 0-36,-6 0 97,10 0 15,-5 7 61,6-6 23,0 5-84,1-6 1,-1 0-30,0 0 1,0 0-50,1 0 1,-4 0 48,3 0 1,-3 0-34,8 0 0,-3 0 28,-2 0 1,5 2-96,0 3 0,1-4 9,-1 4 1,-3-3-14,3-2 0,2 0 41,-2 0 1,-1 0-8,-3 0 0,-1 0 37,0 0 1,0 0-23,1 0 1,-1 0 80,0 0 1,0 0-1,0 0 62,1 0 1,-1 0-42,0 0 23,-6 0-1,5 0-15,-12-7-150,6 6 142,-7-6-214,0 7 116,0 0 24,0-6 280,0 5-103,0-6 24,0 7-72,0 0-95,0-6 1,1 4 22,4-2-140,-4 2 1,7 0 96,-3-2-328,-3 2 255,10-4-16,-4 6 160,6-6-111,1 4 0,-3-6 237,-2 3-178,2 4 0,-8-6 72,5 7-79,-6 0-6,10 0 1,-10-4-97,6-1 24,-5 0 0,3 5-36,-2 0 23,-3 0 1,6 0 79,-4 0-64,-2 0 253,4 0-222,-6 0 328,0 0-270,0-6-298,0 4 262,0-4-8,0 0 224,7 4-237,-6-11 75,12 6 1,-10-3-51,7 1 1,-7 4 306,1-5-225,4 7 64,-6-9 18,11 10 14,-12-11-232,5 12 150,1-12-227,-6 12 159,6-6 1,-7 6-75,0-4 80,0 3-163,6-4 114,-4 6-17,4 0-36,-6-6 2,0 4 21,0-4-9,0 6 230,0 0-138,0-7 1,1 6 17,4-4-45,-3 4 0,4-1 42,-6-3-41,0 4 1,5-7 5,0 3 34,-1 3-51,3-10 7,1 4 1,4-6-3,-2 0 1,1 4 21,-7 1-20,8-1 0,-5-4 0,8 0 0,-6-1-1,1 1 0,-6 0 129,6 0 1,-5 4-116,4 1 0,-4-1-62,4-4 1,-6 0 27,2 0 1,-2 4-7,2 1 1,-3-1-32,2-4 1,0 5 53,0-1 1,-2 1-73,3-6 56,-4 1 0,-1 0 13,0 0 0,0 0-14,0-1 1,0 1 77,0 0 1,0 0-74,0-1 0,0 0 4,0-4 0,0 3 57,0-3 0,0 3-46,0 2 0,0 0 18,0 0 0,-5-1-14,1 1 0,-1 0 3,5 0 0,-2-2 2,-2-3 0,2 3-32,-3-3 1,4 3 28,1 2 1,-5 0-53,0 0 0,0-2-18,5-3 1,-1 3-16,-4-3 0,4 3 34,-4 2 1,3 0 12,2 0 0,0 0 49,0-1 0,-1 1-51,-4 0 1,3 0 27,-2-1 0,2 6-16,2-1 0,-5 6 134,1-6-94,-1 1-15,-1-5 0,2 4 156,-5 1-158,6-1 0,-4 1 64,7-1 1,-4 5-52,-1-4 1,0 4 40,5-4 0,-5 4-103,1-4 1,-3 5-54,3 0-854,2-4 1,-11 6 454,4-3 1,-8 5 479,-2 5 0,-24 22 0,-17 16 0,-2 2 0,13-7 0,0-1 0,0 0 0,0 0 0</inkml:trace>
  <inkml:trace contextRef="#ctx0" brushRef="#br0">28962 6255 8356,'14'-6'-395,"0"-4"0,-1 3 251,-3-3 1,2 2 192,-2-1 0,2 2-99,3 7 1,-1-4 72,0-1 0,0 0-129,0 5 0,1 0 98,-1 0 0,0 2-149,0 2 198,0-2 30,1 11 0,-3-10 2,-2 6 1,-2-6 419,-4 2 177,-2-3-176,4-2-294,-6 0 0,0 1 132,0 4-398,0-3 402,0 4-201,0-6 0,2 0 0,3 0 0,3 0-40,6 0 0,8 0-1,6 0 1,2 0 7,8 0 0,6 0 43,9 0 0,3 0-19,6 0 1,3-5-217,6 1 0,2-8 184,2 3 0,-32 5 0,0 0 23,4-1 1,1 1 0,-2-1 0,1 0-249,0-2 0,1 0 0,-3 2 0,0 0 210,2 0 1,0 1 0,1 2 0,1-1-81,3-2 0,0 1 0,-2 2 0,0 1 44,-1-2 1,1 1 0,-1 1-1,0 0-94,-4 1 1,0 0 0,1 0 0,1 0 63,1 0 1,-1 0-1,-3 0 1,0 0-65,4 0 0,-1 0 0,-4 0 0,-2 0 13,40 0 0,-6 0-203,6 0 0,-13 0 262,-2 0 1,-7 0-4,-7 0 0,-3 0 120,-7 0 0,-5 0 195,-4 0 1,-9 0-255,-5 0 0,-4 0 850,0 0-1220,-7 0 545,-2 0 1,-8 0-230,-2 0 0,-6 0-75,-9 0 1,-9 0-18,-10 0 1,-10 2-84,-4 3 0,-9-4 61,-6 4 1,-7-4-21,-2-1 0,35 0 0,0 0 121,-40 0 0,40 0 0,-1 0 70,-1 0 1,0 0 0,0 0 0,0 0-45,-2 0 0,0 0 0,-5 0 0,0 0-344,-4 0 0,-1 0 0,-1 0 0,0 0 295,-1 0 1,0 0 0,-2 3 0,0-1-44,-1 1 1,1-1 0,0 1 0,0-1 41,1-2 0,2 0 0,3 0 1,0 0-15,3 0 0,1 0 1,-1 0-1,2 0-111,2 0 1,2 0 0,-2 0-1,1 0 101,2 0 0,1 0 0,-32 1 57,3 4 0,9-3-59,1 2 0,7-2 91,2-2 1,12 2-66,2 2 1,13-2 454,6 3-631,10-4 497,2-1 1,14 5-455,2 0 1,12 4 356,7-4 1,8 0-92,12-5 0,6 4-68,12 1 1,5 0-315,10-5 1,-1 0 288,1 0 1,-41 0 0,2 0 6,5 0 1,1 0 0,0 0-1,0 0-3,4 0 0,0 0 0,2-1 1,0 0 65,2-1 0,1-1 1,3 3-1,0-1-342,2-1 1,0-1 0,5 0 0,0 0 267,0 0 1,-1 1 0,-2-1 0,0 0-46,-9 0 0,-1 1 1,-1 1-1,-1 0 48,-1-1 1,-2 0-1,-1 0 1,0 1-145,-2-2 0,-2 1 0,-2 1 1,-1 0 105,25-3 1,-3 2-9,-6 2 1,-8 0-142,-6 0 786,-7 0-794,-20 0 0,-5 0 677,-16 0 0,-11-2-495,-12-2 1,-13 2-93,-11-3 0,-16 4-34,-8 1 1,34 0 0,0 0-2,-3 0 0,0 0 1,-2 0-1,-1 0 82,-3-1 1,-2 2-1,0 1 1,0 0 24,-1 1 1,-1-1-1,-1 1 1,0-1 60,2-2 0,-1 0 1,-2 0-1,0 2-246,-2 0 1,0 0-1,-3 0 1,-1-1 212,-1 4 0,0 0 1,4-3-1,2 1-2,5 1 0,1 1 0,2-1 0,1 0-26,1 1 1,1-1 0,2 2 0,2 0-104,-33-2 1,12 3 90,17-3 1,11-2-55,7 3 43,1-4 406,18-1 0,10 0-537,19 0 0,10 0 130,9 0 0,8-1 130,15-4 1,10-1-11,-31 1 1,1 0 0,3-1 0,2 1-36,1 3 0,1-1 1,-2-1-1,1-1-29,0 2 1,1 1-1,0-3 1,0 1-177,4 1 1,0 1 0,2-3 0,0 0 148,2 3 1,1 0-1,0-1 1,-1 1-2,-2 2 1,1 0-1,-2-2 1,-1-1 7,-1 1 0,-2-1 1,-3 1-1,0 0 5,-3 1 1,-1 2-1,27-1 3,-16 0-25,-11 0 5,-26 0 1,-13 0 67,-22 0 0,-12 0 132,-22 0 1,-11 0-220,-17 0 1,36 0 0,-2 0-123,-2-1 0,-1 2 0,-4 1 0,-1 0 107,-6 1 1,-1-1-1,3 1 1,-1 1-71,-4-2 1,0 0 0,4-1-1,0 0 233,-1 1 1,-1 1-1,3-2 1,1-1-70,-2 0 1,2 0 0,6 2 0,3 1-125,3-1 1,1 1-1,-26 1-63,19-4-79,16 0 0,25 0 63,16 0 1,17 0-245,20 0 1,18 0 7,21 0 0,-37 0 0,2-1 114,10-1 1,2-1-1,0 2 1,2-1-138,6-3 0,1 0 1,1 4-1,1-1 408,4 0 0,1 0 0,3 0 0,0 2 0,1 0 0,0 0 0</inkml:trace>
  <inkml:trace contextRef="#ctx0" brushRef="#br0">4863 7378 8355,'-2'-8'-961,"-2"4"749,2-4 1,-9 5-156,6-7 339,-6 7 1,3-3-19,-6 6 1,1 1-38,4 4 0,-4-3 85,4 2 0,1 3-8,-2-3 1,6 1 82,-6-5 0,5 0-1,-4 0 1,6 2-81,-2 2 0,2-2 540,-2 3 351,4-4-270,-6-1-257,7 0-7,0 0-254,7-6 1,5 3-69,7-7 0,8 6 93,1-6 0,3 1-196,6-6 0,1 1 70,5 0 1,6 0 31,3 0 1,-1-1 150,1 1 1,-5 2-63,5 2 1,-4-1 31,4 6 1,-6-4-61,1 4 0,-3 0-117,-1 5 0,1 0 85,4 0 0,-4 2-19,3 3 0,-1-4-110,1 4 0,1 1 119,9-1 0,-10 0-122,5-5 0,-4 0 93,-1 0 1,-1 0-22,6 0 0,-6 0 13,1 0 0,2-2 49,-2-3 0,7 4-16,-2-4 1,-3 4-21,-1 1 0,-4 0-15,-1 0 0,-1 0 16,1 0 0,0 0-57,-1 0 1,6 0 57,-1 0 1,5 1-64,-5 4 0,1-4 45,-5 4 1,-1-3 6,1-2 0,3 0 14,-4 0 0,4 0 5,-8 0 0,3 0 7,2 0 1,4 0-25,1 0 1,-1 0-3,-4 0 1,-1 0 12,1 0 1,0 0-39,-1 0 1,-1 0 31,-3 0 1,3 0-71,-3 0 1,2 0 9,-2 0 1,3 0-10,-3 0 1,1 0 37,-1 0 1,3 0-6,-3 0 1,1 1 54,-1 4 1,2-3-52,-7 2 1,5 0 91,-5 0 1,2-2-80,-2 3 1,-1-2 7,6 1 0,-2-2-6,2 3 0,1-4 1,-6-1 1,5 0-15,-4 0 1,3 5-9,-3 0 0,-3 0-3,-7-5 1,3 4 14,-3 1 0,2 0 80,3-5 1,-2 0-75,-4 0 0,4 0 22,-3 0 0,6 5-17,-2-1 0,4 1 2,-8-5 1,2 5-23,3-1 1,3 1-12,-4-5 1,4 5-11,-9 0 1,4-1 31,2-4 1,-3 2-12,-2 3 0,3-4 2,-3 4 1,-2-3 56,1-2 1,1 0-46,5 0 0,-6 0 2,1 0 1,-2 0 0,2 0 0,3 0 2,-4 0 0,3 0-41,-3 0 0,-1 0 37,-3 0 0,2 0 46,3 0 1,-4 0-50,-6 0 0,1 0 107,-1 0-98,0 0 1,0 0 30,0 0-24,1 0 1,-1 4 16,0 1 0,-4 0-56,-1-5 0,-4 0 40,4 0 0,-4 0-122,5 0 0,-6 1 94,6 4 0,-6-3-13,6 3 21,-7-4 1,10-1 0,-10 0-11,6 0 1,-5 2-3,0 2-20,4-2 1,-5 4 19,7-6 202,-7 0-97,10 7-38,-5-6 0,6 6 35,0-7 1,2 0 19,3 0 0,-2 0-99,7 0 1,-1 0 39,6 0 1,-1 0-89,1 0 0,1-5 86,3 0 1,-3 0-106,3 5 1,-3 0 78,-1 0 1,-1 0-76,0 0 0,1 0 54,-1 0 0,-4 0-10,0 0 1,-5 0-4,4 0 0,-5-1 6,1-4 0,-3 3-63,-2-2 0,0 2 62,0 2 1,0 0-98,1 0 0,-6-1 82,1-4 1,-1 3-73,5-3 27,-6 4-131,5 1 132,-5 0 7,0 0 96,-2 0-105,-6 0 1709,0 0-1590,6 0 1,-3-2 81,7-2-56,-1 2 0,6-4-398,-1 6 0,0-5 97,0 0 0,0 0 114,1 5 1,-1-1 34,0-4 23,7 4 1,-6-6-19,4 7 0,-3 0 2,-2 0 0,-4 0 37,-1 0 0,-4 0-44,5 0 186,-7 0-183,9 0 93,-10 0 1,9 2-70,-6 3 103,0-4-40,1 5 0,-3-6 9,6 0 1,-5 2-23,0 3 5,-2-4 2,4 6 2,-4-7-5,10 0 1,-8 0 3,5 0 40,-6 0-43,10 6 0,-5-4 0,6 2 0,-4-2-4,-1-2 0,0 0 0,6 0 0,-1 0-1,0 0 0,5 0 5,0 0 0,5 0-12,-5 0 1,6 0 8,-1 0 1,3 0-9,1 0 0,0 0 4,1 0 1,1 0 10,3 0 1,-3 0-10,3 0 1,-1 0-1,1 0 1,-3 0 19,3 0 0,-3 0-17,-1 0 0,-1 0 52,0 0 0,6 0-48,-1 0 1,0 0 87,-5 0 1,7 0-77,3 0 1,-2-2 64,2-2 0,-4 2-69,3-3 1,-3 4-2,4 1 0,-5 0-16,5 0 1,-7 0-5,2 0 0,2 0-71,-2 0 0,0 0 86,-4 0 1,4 0-79,0 0 1,2 0 54,-2 0 0,-3 0-6,3 0 1,-3 0 14,-1 0 1,1 0 1,3 0 0,-3 0 4,3 0 0,-3 0 4,-1 0-1,-1 0 11,1 0 0,-1 0-17,0 0 1,1 0 8,-1 0 1,1 0-7,-1 0 0,1-5 1,-1 0 0,0 0-2,1 5 1,-1 0-1,1 0 0,-1-1 0,1-4 0,-2 4 0,-4-4 0,4 3 10,-3 2 0,3 0-9,1 0 1,-4 0-3,-1 0 0,1 0 3,5 0 0,-1-1 24,0-4 0,1 3-22,-1-2 1,2 2 0,4 2 1,-4-5 125,3 1 1,1-1-113,0 5 0,4-5 22,-5 0 0,0 1-12,-5 4 0,5 0-54,1 0 1,-1 0 2,-5 0 0,1-5-11,-1 0 0,2 0 0,3 5 1,-1 0-12,6 0 0,-7 0-3,3 0 1,0 0 30,0 0 0,0 0 1,-1 0 0,2 0-6,3 0 1,-2 0 39,-2 0 0,-3 0-17,7 0 1,-6 0 6,1 0 1,2-4 5,-2-1 0,6 0 0,-1 5 0,-1 0-37,1 0 1,-5 0 23,5 0 0,0 0-3,4 0 1,-5-5-1,-4 1 0,-2-1-42,2 5 0,-1 0 36,6 0 1,-6 0-91,1 0 1,1 0 49,0 0 1,5 0-4,-1 0 0,-3 0 10,-2 0 1,-3 0-8,-2 0 1,4 0 76,-4 0 1,4 0-62,-8 0 1,1-2 58,-1-2 1,3 2-46,-4-3 0,-1 4-6,2 1 0,-5 0-6,5 0 1,-5 0 4,4 0 1,-5 0-18,1 0 1,1-2 19,-1-3 0,5 4 39,-5-4 0,1 4-40,-1 1 0,-3 0 72,3 0 1,2-2 4,-2-3 0,1 4 9,-1-4 0,2 3-34,2 2 1,4 0 6,-3 0 0,-2-4-23,2-1 1,-2 0-6,2 5 0,6-2-36,-7-2 0,7 2 47,-6-3 0,1 4 15,-1 1 0,8 0-2,-4 0 0,4-5 3,-4 0 1,-3 1-35,4 4 0,-4 0 1,8 0 1,-3 0 1,-1 0 0,-1 0 1,0 0 1,1 0-61,-1 0 0,-1 0 63,-3 0 0,3 0-39,-4 0 0,9 4 16,1 1 1,0 0-15,-4-5 1,1 0 22,3 0 1,-3 0 6,3 0 0,2 0 12,-2 0 1,0 0-18,-4 0 0,4 1 5,0 4 1,0-3-5,-4 2 1,-2-2-6,-4-2 0,4 0-8,-3 0 0,-4 0-3,-1 0 1,3 2 9,2 2 1,-3-2-3,-2 3 1,-2-4-64,2-1 0,3 5 58,7 0 0,-6 0 11,1-5 1,0 0-15,4 0 1,0 4 34,1 1 0,-1 0-30,1-5 0,-1 0 31,1 0 0,-4 0-12,3 0 1,-2 0 7,7 0 0,-8 0-2,-1 0 0,-1 0-8,6 0 1,-2 0-19,-4 0 0,3 0 16,-7 0 1,4 0-7,-4 0 1,5 0 20,-5 0 1,0 0 0,-5 0 0,5 0-6,0 0 1,5 0 2,-5 0 1,4 0-12,-4 0 0,7 0 2,-3 0 1,3 0-14,-3 0 1,4-5 16,-3 0 1,-2 1-22,2 4 0,-2 0 16,2 0 1,2 0-17,-2 0 0,-2 0 26,2 0 1,-7 0 4,2 0 0,2 0 16,-2 0 0,1 0-28,-1 0 0,-3 0 42,3 0 1,-3 0-34,-2 0 1,0 0-32,0 0 0,-4 0 32,-1 0 0,1 0-53,4 0 1,0 0 32,0 0 0,-4 0-15,-1 0-6,1 0 20,4 0 0,-4 0 56,-1 0-53,-6 0 130,4 0-47,-1 0 14,-5 0-30,6 0 9,-7 0-46,0 0-8,6 0-86,-4 0 105,10 0 46,-10 0 0,6 0-53,-3 0 270,-4 0-243,5 0 23,-6 0 37,0 0-371,7 0 184,-6 0-117,6 0 82,-7-7-253,6 6 63,-4-6-302,10 7 593,-10 0 0,-72 26 0,23-11 0,-1 1 0</inkml:trace>
  <inkml:trace contextRef="#ctx0" brushRef="#br0">17090 7506 8337,'16'-16'-180,"3"-2"0,-2 3 303,7 1 0,0 0-33,4 4 0,13 4-124,7 1 1,7 4 61,6 1 1,4 0-323,6 0 0,-30 0 1,0 0 314,2 0 0,0 0 1,2 0-1,0 0-177,0 0 0,0 0 0,1 0 0,1 0 210,3 0 1,0 0-1,1 0 1,0 0-24,-1 0 1,0 0 0,4 0 0,-1 0 25,-3 0 1,0 0 0,3 0 0,1 0 14,-2-1 0,0 2 0,3 1 0,-1 0 44,-1 1 1,-1-1 0,1 1 0,0-1-40,-1-2 1,0 0-1,-2 2 1,1 1 31,1-1 0,0 0 0,2 3 1,0 0-39,0-3 1,1 1 0,-2 2 0,1 1-261,1-1 0,-1-1 1,-2 0-1,0 0 270,3 1 0,-1 0 1,2-3-1,0 0-107,1 3 0,0 0 0,0-3 0,-2 1 26,-2 1 0,-1 1 1,-2-3-1,1-1 25,1 2 1,0-1 0,3-1-1,1-1 24,-2 1 0,1-2 1,-1 1-1,1 0-16,-5 0 1,-1 0 0,-1 0-1,-1 0-94,0 0 0,1 0 0,-2 1 0,-1 0 94,0 1 0,0 1 0,0-2 0,-1-1-43,32 5 0,-1-3 96,-3-2 0,-8 0 72,-2 0 0,-10 0-74,-5 0 1,2 0 0,-1 0 0,2 0 327,-7 0 0,1 0-362,-11 0 0,1 0 466,-6 0 0,-1 0-463,-3 0 0,1 0 558,-6 0-599,0 0 145,-5 0-82,-6 0-52,-2 0 390,-6 0-2022,0 0 1,-38 31 0,-9 9-1</inkml:trace>
  <inkml:trace contextRef="#ctx0" brushRef="#br0">18171 8914 8222,'6'8'-1664,"-4"4"1696,10-4 84,-10 0 306,4-2-279,-6-6 1,-1 0 87,-4 0 1,-3-6-118,-6-3 0,-2-4 19,-3-1 0,-3-1-71,-7 1 1,-5 0 69,-4 0 1,-5 1-104,-4 4 0,-4-2 79,-6 6 1,-6 0-452,-3 5 0,-5 0 362,-5 0 1,35 1 0,0 0-13,-2 1 0,0 0 0,-3 0 0,-1 0 26,4 2 1,1 1 0,-2-2-1,-1-1 7,3 3 0,-1-1 0,-2-2 1,0 0 39,0 0 1,0 0 0,0 1 0,0 1-49,2-2 1,1 0 0,-1 1 0,0-1 41,0-2 1,1 0 0,-35 0 2,6 0 1,9-2 236,15-2 1,2-4-99,17-6 0,-1 4 370,15 1-524,3 5-195,11-2 0,13 8-24,6 2 1,8 0 390,6 5 0,8-1-307,6 2 0,13 1 41,2-7 1,6 6-328,3-5 1,6 4 360,-37-6 0,1-1 1,2 1-1,1 0-1,-2 0 1,1-1 0,2-1 0,0-1 21,-2 3 0,-1-1 0,2 0 0,-1-1 15,4 2 1,1-1 0,1-1 0,0 0-21,1 1 1,0 0 0,-5-1 0,0 0 19,30-1 1,-3 0-68,-6 0 0,-6-2 54,-13-2 1,-7 2-93,-17-3 82,-8 4 1,-11-4 38,-8 0 1,-12-4-100,-13 4 0,-13-1-6,-15 1 1,-8 3-32,-11-2 0,34 3 0,-3 0-35,-4 1 0,-1 0 0,-3 0 0,-1 0 106,-5 0 1,-1 0-1,-3 0 1,-2 0-2,-3 0 0,-1 0 0,-4 0 1,-1 0-250,-2 0 1,0 0 0,0 0 0,0 0 337,-2 0 1,0 0-1,7 1 1,1 0 45,-1 1 0,0 0 0,8 1 1,1 1-33,5 0 1,1 1 0,7 1-1,1 1-84,5-3 0,1 1 1,-26 8 65,6 1 0,14 0 16,14 1 1,7-3-153,13-2 0,10-2 559,8-4 0,14-2-623,20 3 1,14-4 39,19-1 0,3 0 232,-32 0 1,1 0-1,1 0 1,1-1-140,4-1 0,1-1 1,4-1-1,0-2 5,3-3 0,-1-1 0,-2 4 0,0 0 22,1-4 1,-1 1-1,-2 3 1,-1-1 8,-1-2 1,-1-1 0,-1 2-1,-1 0 29,1 1 0,-1 0 0,-6 1 1,-2 0 163,37-4 0,-24 4 37,-19 6-205,-15 0 0,-15 0 139,-13 0 0,-18 0-176,-19 0 1,-17 1-11,-11 4 1,33-1 0,-2 0-287,-5 3 0,-1 0 0,0 0 0,0 0 266,1 1 0,-1-1 0,-1 0 1,1 0-30,-3 0 0,1 0 0,5 0 0,0-1 42,-1-1 1,1-1-1,4 2 1,0-1 390,-32 0 1,13 0-403,19-5-193,13 0 1,29 0-72,15 0 0,19-2-178,15-3 0,8-2 124,16-8 1,-32 6 0,2-1 10,0 1 0,1-1 0,1 1 0,0-1-103,-1 3 0,0 0 0,36-7-59,-3 0 0,-10 6-853,-4 3 1320,-17 10 0,1-5 0,-16 6 0,-8 2 0,-7 0 0</inkml:trace>
  <inkml:trace contextRef="#ctx0" brushRef="#br0">5432 7520 8381,'-27'-18'-847,"3"-1"1,-4-5 846,-1 5 0,-1 6-85,-8 9 0,2 2 291,-2 2 1,-5 2-98,1 2 0,-1 4-108,-4 6 0,2 5 34,3 0 0,-2 2 22,-4-2 0,4-2 5,-3 7 0,2-7 163,3 2 0,-7-1-81,-3 1 1,1 1-231,-1 4 1,1 3 213,-1-4 0,-2 4 142,7 2 1,1-1-126,8 0 1,4 2-44,5 4 0,5-4-24,1 3 0,7 3-119,2 2 0,1 3 87,8 2 1,-4-1-32,4 1 0,2 0-83,8-1 1,4 1 235,10 0 0,-1-2-65,5-3 1,1 3-74,4-3 1,2 3 58,4 1 0,2 1 14,7 0 1,1-2-275,3-3 0,5 1 162,10-6 0,3 5 70,6-5 1,0 1-133,0-6 0,6-6 96,-37-12 0,1-1 0,1-1 0,0-2-37,0 0 0,1-2 0,0 0 0,-1-2-142,1-2 0,0 0 1,-1 0-1,1 0 125,-1 0 0,1 0 0,1-2 0,1-2 50,-3 0 0,1-2 1,1-2-1,-1-1 8,33-10 0,-36 7 0,0-1-19,36-11 1,0-3 0,-5-1 1,-6-5 7,-4-1 0,-2-5 80,-2 1 1,-2-9 60,-3-6 1,-8-2-173,-6-2 0,-12-6-7,-3-3 1,-7-5 158,-7-5 0,-4 2-119,-6 33 1,-3 1-1,-11-39 103,2 39 0,-3 0 0,-1-4 0,-2 2-65,-4 4 0,-1 0 0,-4-2 0,-3 1-85,-3 5 1,-3 2-1,-1 1 1,-1 0 186,-3 2 1,-2 2 0,-1-2 0,-1 2-33,-1 2 0,-1 3 1,-4 3-1,-2 3-125,-2 3 1,-2 2 0,-1 6 0,-2 3-344,-2 2 0,-2 4 1,0 5-1,-1 3 152,2 5 1,0 4 0,2 5-1,1 3-76,5 3 1,3 2 0,0 4 0,3 3 262,4 6 0,2 1 0,-3-1 0,3 3 0,5 3 0,2 3 0,0-2 0</inkml:trace>
  <inkml:trace contextRef="#ctx0" brushRef="#br0">2659 10705 8301,'10'0'0,"-1"0"-802,2 0 0,-3 0 160,2 0 642,-7 0 0,5 5 0,-4-1 0,-2 1-108,4-5 124,1 0 214,-6 0 1,5-6-69,-6-4 0,2-2 79,3-2 1,-2-5-127,6 0 0,-5-2 19,0 2 0,4-1-13,2-4 0,-2 2-3,1 3 1,-4 3-69,4-3 0,-1 3 57,2 2 1,2 1-59,-2 4 1,-2-2 128,1 6-110,1-6 0,4 10 105,0-4-88,0 3 1,1 2-118,-1 0 1,-5 0 189,1 0-156,-1 0 0,5 0 58,1 0 1,-6 0 119,1 0 0,-1 5-76,5 0 1,0-1 3,1-4 1,-1 0-76,0 0 1,5 5-92,0 0 1,5 4-31,-5-4 1,6 6 146,-1-1 0,3 1-87,1-2 1,0 4 38,1-4 0,4 2-54,0-1 0,2 2 90,-2-2 0,-3-2 100,3 1 0,-3-6-62,-1 2 1,-1 2 151,1-3 0,-1 1-9,0-5 0,2 0-130,4 0 0,-4 5 32,3-1 1,2 1-18,-2-5 1,6 0-87,-1 0 0,3 2 33,2 3 0,-5-4-118,0 4 1,0-2 91,4 2 1,6-2-139,-1 6 0,1-5 88,-6 0 1,7-2-25,3-2 1,2 0 223,-2 0 1,3-2-110,-2-2 1,-3 0 149,2-5 0,0 1-100,5-1 1,0-3-182,0 8 0,0-6 108,0 6 0,4-3-11,1 2 1,0 4-200,-6-4 1,6 4 78,0 1 0,4 0-68,-4 0 1,1 0 64,-2 0 1,3-5 63,2 0 0,3-1-34,-2 1 0,-4 3 192,-1-2 0,-2 2-38,1 2 0,7 0 89,3 0 1,-1 0-97,-9 0 1,-2 0-25,2 0 0,4 0-97,2 0 1,-3 0 93,3 0 1,-1 0-140,5 0 1,3 0 110,-3 0 1,2 0-329,-11 0 1,6 0 289,-2 0 0,8 0-5,2 0 1,-5 0 83,-5 0 1,-1 0-68,2 0 0,7 0 37,-3 0 0,3 0-21,-3 0 0,-1 0 2,-4 0 1,7 0 4,-7 0 1,2 0 1,-6 0 0,2 0 3,8 0 1,2 5-13,-3 0 0,3-1-52,-7-4 0,0 5 51,0 0 1,7 1-94,-3-1 0,-1-2 85,-4 7 1,0-6-63,5 6 1,-6-2 1,-3 1 1,-4-1-12,-1-3 1,8-4 48,6 4 1,-5-3-5,5-2 0,-3 0 100,3 0 0,-3 0-101,3 0 0,-7 0 96,7 0 1,-5 0-75,0 0 1,6 1 3,-1 4 0,-7-3 0,3 2 1,-7-1-4,-3 2 1,6-3-20,3 3 1,2 1 19,-2-1 1,4 1-75,-4-1 1,1-4 60,4 4 0,-3-3-90,7-2 1,-2 0 78,-2 0 0,2 0 32,3 0 1,-8 0-39,3 0 1,-8 0 167,3 0 0,7 0 28,8 0 0,-9 0-156,-1 0 0,2 0-11,3 0 0,1 0 40,-1 0 1,-2 1-260,-33 1 0,-1 1 1,36-2 241,-36 2 1,0-1 0,36 1-112,-36 0 1,1-1 0,34 0 85,-34 0 0,-1 0 1,1-1-1,0 0-86,4-1 0,0 0 0,0 0 0,0 0 37,5 0 1,0 0-1,-7 0 1,1 0 19,3 0 0,0 0 1,-1-2-1,0-1 39,4 1 1,0-1 0,0-1-1,1-1-35,1 2 0,0 1 0,-4-1 0,-1 0 33,0 0 0,1 1 1,-3 1-1,0-1-26,0-3 0,0 1 0,1 2 1,1 0 81,3 0 1,-1 0 0,-4 0 0,-1 1-64,-1-2 0,-1 1 0,-1 1 0,0 0 10,2-1 1,0-1-1,2 2 1,1 1-35,2 0 0,-1 0 0,-2 0 0,0 0-4,-2 0 1,-1 0 0,1-2 0,0-1-64,-3 1 0,0-1 1,3 1-1,1 0 48,3 1 0,1 2 0,-4-1 0,0 0-21,4 0 1,-1 0 0,-5-2 0,0-1 30,-2 1 1,0-1 0,1 1 0,1-1 5,3 3 1,0 0-1,-4 0 1,0 0-25,2 1 0,-1-2 0,34-3 77,0-1 0,0 0-23,-5 5 1,3 0 123,-8 0 1,4 0 24,1 0 1,-2 0-330,-2 0 1,1 0 156,-7 0 1,1 0 50,-5 0 0,6 0-168,3 0 0,-3 5 93,-1 0 1,1-1-13,-1-4 0,-2 0 78,-8 0 1,2 0-91,-7 0 0,1 0-4,-6 0 1,1 0 238,0 0 0,-7 0-149,-3 0 1,-3-4 285,-2-1 0,-1 0-327,-3 5 1,-3 0 218,-7 0-783,0 0-57,-6 0 98,-2 0-921,-6 0 429,0 0-579,0 7 1067,0-6 1,-1 12-518,-4-4 1051,3-2 0,-23 12 0,1-4 0</inkml:trace>
  <inkml:trace contextRef="#ctx0" brushRef="#br0">20289 11984 8457,'8'-6'-685,"-2"-2"1,-6-1 891,0-1-169,0 7-1,0-3 1,-1 1-115,-4 0 0,2 1 0,-7 4 1,6 0 123,-6 0 0,5 0 12,-4 0 0,4 0-29,-4 0 0,4 0 154,-4 0-83,-1 0 1,-4 0 17,0 0 1,4 0-55,1 0 1,-1 0 11,-4 0 0,5-5-130,-1 0 0,1 0 125,-6 5 0,1 0-76,0 0 0,0 0 49,-1 0 1,-3 0 80,-1 0 1,-7 0-39,3 0 1,-4-4 98,-2-1 1,-1 0-66,-3 5 1,-3-5 18,-7 1 1,-1-3-14,-4 3 0,3 2-18,-7-3 0,3-1-33,-8 1 0,3 0-133,-8 5 1,2-1 78,-1-4 1,-6 4 74,-8-4 0,7 3-103,-3 2 0,4 0 55,1 0 0,-4 0-1,4 0 1,3 5-82,1 0 0,-1 1 88,1-1 1,1-4 22,4 4 1,8-3-31,6-2 1,7 0 52,7 0 0,7 0 95,3 0 12,10 0-119,3 0 1,21 0-182,4 0 1,11 0 264,-1 0 1,7 0-190,12 0 0,8-5 40,11 0 0,2 0-172,2 5 1,-30 0 0,1 0 177,0 1 1,1-2 0,1-1 0,0 0 0,-1-1 0,0 1 0,6-1 1,1 1-242,4 2 0,1 0 0,6-2 0,1 0 277,4-1 0,1 1 0,2-1 0,1 1-382,-1 2 1,0 0-1,-2 0 1,0 0 353,-1 0 0,0 0 0,0 0 0,0 0-78,-4 0 1,-1 0-1,0 0 1,-2 0-98,-9 0 0,-1 0 0,2 2 0,0 1 75,-6-1 1,0 1 0,-2 1 0,0 1 94,33 0 0,-1 1-60,-14-1 1,-6-4 28,-7 4 1,-2 1 409,-8-1 1,-2 0-354,-17-5 1,-5 2 1323,-4 2-1332,-7-2 1,-10 4 405,-12-6 0,-14 0-324,-9 0 0,-12 0-100,-8 0 0,-10 0 13,1 0 0,-5 0-23,0 0 1,-3 0 93,36 0 0,1 0 0,0 0 0,0 0-66,-39 0 1,39 0 0,-1 0-11,1 0 1,-1 0-1,-4 0 1,-1 0-58,-2 0 1,0 0 0,-3 0 0,-1 0-167,4 0 0,0 0 0,0 0 0,-1 0 266,4 0 0,0 0 1,-1 0-1,1 0-66,4 0 1,0 0 0,-37 0-157,13 0 0,6 0 144,9 0 1,4 0-148,10 0 0,15 0 128,9 0 1,9-1 287,0-4 1,10 3-481,4-2 0,7 2 563,8 2 1,7-2-359,17-2 0,9 0 38,9-5 0,5 4-32,5-4 1,3 4-11,-37 0 0,1 1 0,5 2 1,1 0 8,0 0 0,1 0 0,1-2 0,1 1-198,-3 1 1,1 0 0,3-1 0,0 1 211,1 2 0,1 0 0,5-1 0,2 0 23,0-1 1,-1 0 0,-2 1 0,-1 0 36,-5-1 1,-2-1-1,-1 2 1,0 1-163,-3 0 1,0 0 0,1 0 0,-2 0-269,34 0 1,-7 1 175,-21 4 0,-5-3 50,-9 2 56,-9 4 1,-15-5 181,-9 7 0,-7-7-225,-7 2 0,-10-4 300,-19-1 1,-14 7-119,-19 2 0,28-5 0,-1 0-132,-8 1 0,-1-1 1,2 1-1,0 0 52,-6 2 0,0 0 0,2-2 0,-1-2 65,0 0 0,-1-1 0,0 1 0,0 0-4,0 0 1,0-1 0,3 0 0,1 1 48,0-3 1,2 0 0,3 0 0,1 0-51,1-1 0,2 2 0,2-1 1,2 1-15,-1 2 1,1-1 0,-26-1-222,4 4 0,11 2 156,14-3 1,3 1-116,11-5 121,8 0 0,17 0-110,12 0 0,10 0 74,14 0 0,8-2-2,15-2 0,17-3 82,-34 3 0,2-1 1,3-1-1,1-1-43,5 2 1,-1 1 0,-2 0-1,-1 0-31,3-1 0,1 0 0,0 3 0,1 0-149,0-3 1,1 0 0,1 1 0,1 0 161,5 0 1,0-1 0,-7 1 0,-2 0 35,3 1 0,-2 1 0,-5 1 0,-1 1 4,-4-3 0,-2 1 0,-2 1 0,-2 0 25,27 1 0,-18-4 103,-16-1 0,-17 0 67,-16 5 1,-15 0-113,-13 0 0,-16 2-60,-18 2 1,21 0-1,-3 0 5,-9 3 1,-3 0-1,-4 1 1,-2-1-175,-6 0 0,-1 0 0,-2 0 0,0 0 198,-5 0 1,0 0 0,-1 0 0,-1 1 54,2-1 1,0 0-1,-1-1 1,0 0-29,-2-1 1,1 0-1,9 1 1,2-1 88,5-3 0,1 1 1,11 1-1,2 1 10,7-3 1,2 1 0,-21 6-291,12-4-262,23 0 0,20-5 191,19 0 0,10 0-184,14 0 0,9-2 107,20-2 0,9-4-22,-30 1 0,2-1 0,1-1 0,2-1 246,8 1 1,0 0-1,-3-3 1,1 0 175,4 2 0,1 1 1,-3-3-1,-1-1-61,-2 1 0,1 0 1,3-1-1,0 1-37,3 0 0,-2 0 0,-7-1 1,-1 1-2,-2 2 1,-2 1 0,28-10 35,-11 5 0,-21-1-69,-17 1 1,-15 6-5,-23 3 0,-15-1-1,-22 1 0,-13-4-9,20 6 1,-1 1 0,-5 0 0,-3 1-74,-7 3 0,-2 1 1,-1 0-1,-2 0 92,-2 1 1,-2 2 0,-1 0 0,0 0-17,-1-1 1,1 0-1,3 1 1,1 0 104,5 1 0,0 1 0,5-2 0,0 0-38,6-1 0,2 0 0,-35 7 862,22-2-1104,23 2 1,22-2-295,17-1 1,16-5 298,12 0 1,16-2 111,13-2 1,10-2-161,-28 0 1,2 0 0,2-1-1,1-1 150,0 0 1,1-1-1,2-2 1,-1 1 93,-4 1 0,1 1 0,0-2 0,2-1-71,-1 0 0,1 0 0,1 0 0,-1 0 131,-2 0 0,-1-1 0,-3 1 1,-3 0 788,21-7 0,-16 4-533,-23 1 0,-10 1-112,-18-1 1,-12-2 64,-16 6 1,-18 0-373,-20 5 0,31 0 1,-2 0-63,-3 0 0,0 0 0,0 1 0,1 0 59,4 1 0,0 0 0,-1 1 0,0 1 81,-35 5 1,36 0-1,1 0-465,-32 5 1,4 3-259,15-3 0,10 7-308,9 3 1,10-2 327,9 1 1,9-4 702,15 5 0,-1-7 0,12 4 0</inkml:trace>
  <inkml:trace contextRef="#ctx0" brushRef="#br0">25365 12155 7435,'6'-8'-555,"-3"3"551,7 10 0,24 17 0,11 8 0,5 5 0,1 0 0</inkml:trace>
  <inkml:trace contextRef="#ctx0" brushRef="#br0">31806 10662 8450,'-37'-28'0,"2"-7"-41,7-3 1,0 3 264,-1 2 0,5-1-109,1 0 0,5 6 104,-1 4 1,2 1-54,-2-6 1,3 1-45,-3-1 0,-1 2-232,1 4 1,-8-4 30,-1 3 0,-6-1 171,-4 1 0,-7-3-178,2 4 1,-9 1-59,0-2 0,-10 2 140,-4-2 0,-4 2-227,-1 3 1,-2-2 295,-2-2 1,33 9 0,0 1-30,-3 1 1,0 0-1,0 1 1,0 0 0,2-1 1,1 0 0,-1 1 0,0 0 24,1 0 1,-1-1 0,-4-1 0,-1 0-23,1 4 0,-1-1 1,1-1-1,0-1-24,4 2 0,0 1 1,-2-2-1,-1 1 30,-2 0 0,1 1 0,-2 1 1,0 0-97,-1-1 1,0-1-1,1 3 1,-1 0-124,0 2 1,0 1 0,3-3 0,0 1 123,-1 1 0,1 1 0,-3-2 0,0-1 39,-2 0 0,0 0 0,-2 2 0,-1 0-3,3 0 1,0 1 0,-3 1 0,-1 1 26,2-3 1,-1 1-1,-5 2 1,-2 0-17,1 0 1,-1 0 0,-2 1-1,0 0-248,5 1 1,0 0 0,-3 0 0,-1 0 256,2 0 1,-1 0-1,-2 1 1,0 0 87,2 1 1,1 0 0,1-1-1,3 0-169,6 1 1,2 1-1,2 0 1,-1 2 100,1-1 0,0 1 0,0-1 0,0 0-51,0 1 0,0 0 0,3-1 1,1 1-77,2 2 0,1 0 0,0 0 1,0 0 49,-3 1 1,0-1 0,-5 0 0,-2 1-77,-2 2 0,0-1 1,-1 1-1,0 1 4,-1 0 0,-1 2 0,0 0 1,-2 0 67,-4-1 0,-1 0 0,-4 4 1,-1 0 64,-4 0 1,0 1 0,0 0 0,1 1-35,4-2 1,0 1 0,-1 0-1,-1 1 170,0 1 0,-1 0 0,1-2 1,0 0-54,6-3 1,1 1 0,2 1 0,1 1 61,8-1 0,0 1 0,1 2 0,1 0-51,0-3 1,1 1-1,2 4 1,1 1-33,6-4 1,0 2-1,0 2 1,1 0-148,-30 16 0,30-18 0,0 1 65,-1 0 0,0 1 1,1 1-1,0 1-43,4-1 1,0 1-1,-2 1 1,2-1 34,-29 24 1,0-3-49,6 8 0,-1-6 30,0 5 1,5-1-10,0 1 1,6 5 48,-2 0 1,6-5-15,4 5 0,5 1 412,9 4 0,3-1-399,7-4 1,2 0-3,2 0 0,4 0 0,6 0 0,1 4-47,4 1 1,3-1 25,6-4 1,7 0-6,2 0 0,6 0 8,4 0 0,3-5 481,7 0 0,1-5-384,4 5 0,4-1-90,-22-25 1,1 0-1,29 28 144,-27-30 0,1-1 0,27 25-77,6-6 0,-34-20 0,2 0 25,2 2 0,1 0 0,-1-3 1,1 0-40,2 1 0,0-1 0,3 1 0,0-1-39,1-2 1,2 0 0,2 1 0,2 1 0,-1 0 0,1 0 1,2 0-1,2-1 23,3 0 1,0-2 0,0 1 0,-1-1-107,1-1 1,0-1 0,1-1 0,1 0 89,3 2 1,-1-1-1,-2-1 1,-1 0-100,4 0 1,-1-1 0,-2-1 0,-1 0 49,-1-1 0,0 0 1,3 2-1,2-1 35,2-1 1,0 0 0,-3-1-1,1 0-242,2 1 1,0-1 0,-1-2 0,0 0 255,3 0 0,1 1 1,1-2-1,1 0-18,5-1 1,-1 0-1,-4 0 1,0 0 7,-1 0 0,1 0 0,0 0 1,0 0-17,-1 1 1,1-1 0,2-2 0,0-1 15,3 1 1,-1 0 0,-4-1 0,0 0-93,-1 0 1,1 1 0,-3-1 0,1 0 47,-1-1 1,0-1 0,0-2-1,1 1-38,4 2 1,0-1 0,-5-1 0,-1 0 70,2-1 0,-1 0 0,1-3 0,0 1-3,-3 0 1,0-1 0,5-2-1,0-1 62,0 1 1,-1 1-1,-3-2 1,-2-1-44,-1 0 1,-1 0-1,1-1 1,0 0 59,-1-2 0,1 1 1,1 0-1,0 1-38,1-4 0,0 0 0,-3 1 1,0 0 57,-2-1 0,0 0 0,-1-1 0,0-1-127,-1 2 1,-1 0-1,1-1 1,0-2 80,0-1 1,0-1 0,-3 2-1,-1 0 21,0-2 0,-1 1 0,-2 0 1,1 0 8,-1 0 1,-1-1-1,0 0 1,0-1-47,-1 0 0,-1-2 1,2 0-1,0-1-1,-2 2 0,1 0 0,0-1 0,2-1-22,-1 0 1,1 0 0,-1-3-1,-2 0 33,-1 0 1,-2 1-1,2 1 1,-1 0-126,-5 0 1,0 1-1,0 1 1,-1 0 116,2-3 0,-1-1 0,-3 0 0,0-1-80,1 2 0,0-1 1,-5-3-1,-1 0-7,24-25 0,1-3 38,-5-2 1,-25 26 0,0 0 47,-1 0 1,0 0-1,23-30 193,-6 4 0,0 0 58,-1 0 1,-6-4-64,-2-1 0,-6 0-115,-4 6 1,-4-1 388,-5 0 1,-3-3-525,-2 3 0,-4-3-19,-6 8 1,-2-3-153,-2-2 1,-4 0 47,-6 0 0,-2 0 141,-3 0 0,1 0-139,-5 0 1,-1 1 40,-4-1 1,-6 0 595,1 0 0,-6-1-547,1-4 0,-5 4 255,-4-4 0,-4 3 12,-6 3 1,-1 3-82,27 27 1,0 0-1,-1 1 1,0 0-24,-3-1 1,-2 0 0,-1-2 0,-3 2-47,-1 2 1,-1 1 0,-2-2-1,-1 2 64,-3 2 0,-2 0 0,-4-3 0,-2 0-55,-2 0 0,-1 1 0,-2 1 1,-2 3-313,-2 2 1,-1 1-1,-4-1 1,-1 0 238,-6 3 1,-1 0-1,24 4 1,-1-1 0,0 2-87,-2 1 1,-1 2 0,0 1 0,0 0 0,0 1 0,0 0-102,1 2 1,0 1-1,-1 0 1,0 0-1,-1 1 1,1 1 199,-3 0 0,0 0 0,1 1 0,-1 1 0,1 0 0,0 1 0,1 1 0,0 2 0</inkml:trace>
  <inkml:trace contextRef="#ctx0" brushRef="#br0">2503 13747 6082,'-8'0'-2,"2"0"77,-1 0 0,4 0-51,-6 0 1,4 0-4,-5 0 1,6 0 277,-6 0-210,7-6-23,-10 4-54,5-4 1,-1 1-2,-1 1 0,6-3 83,-6 3-13,7 2 92,-10-11 1,10 10-137,-6-6 0,4 6 151,-4-2 1,4-2-117,-5 3 1,6-6 54,-6 6 0,5-3 4,-4 2 1,1 2 22,-1-6 1,-4 6-14,3-2 1,3-1 14,-3 1 0,5-5 45,-4 6-109,-1-7 1,1 7-139,-1-5 104,7 6 1,-8-5-179,6 3 250,1 4-45,4-6 36,0 1-59,0 4 1,-2-9 57,-3 7 1,4-3-3,-4 2-161,4 4 115,1-5 0,0 4-435,0-3 282,0 4-446,0-6 89,0 7 64,0 0 582,6 0-211,-5 0 435,6 0-67,-7 0-162,0 7-186,0-6-220,6 6 193,-4-7-28,4 0 10,-6 0 0,5 1-13,-1 4 40,1-4 37,2 6 0,-4-7 66,6 0-62,-6 0 0,5 1 58,-3 4 19,-3-3-91,10 4 1,-9-6 223,7 0-211,-7 0 1,10 2-5,-4 2 0,-1-2 10,1 3 0,3-4-45,6-1 0,-2 0-3,3 0 1,3 5-6,2 0 1,-2 1-1,2-1 0,0-4-13,4 4 1,0 1 68,1-1 0,4 5-42,0-6 0,0 6 177,-4-5 1,1-1-154,3-4 0,-1 0 78,6 0 0,-5 0-56,5 0 0,-5 0 21,5 0 0,-2 0-183,2 0 0,3 0 159,-3 0 1,3 0-115,2 0 1,4-1 84,0-4 0,6 3-61,-6-2 0,0 2 113,-4 2 0,3 0 12,-4 0 0,4-5 14,-8 1 0,3-1 23,2 5 0,0-5-38,-1 0 1,6 1-24,-1 4 0,7 0-105,-2 0 0,3 0 110,2 0 1,-5 0-180,0 0 0,0-2 96,5-3 0,5 4-25,0-4 1,-1 3-147,-4 2 0,5-4 167,-1-1 1,1-1 35,-5 1 1,-7 3-23,-2-2 1,2 2 43,2 2 0,2 0-31,-2 0 0,2 0 27,-7 0 0,2 0-17,-1 0 1,-4 5-32,3 0 1,-3 4-46,-1-4 1,0 1-10,-1-1 0,6-4 54,-1 4 0,1-3-10,-6-2 1,1 0 342,0 0 0,2-2-329,-2-3 1,1 4 67,-11-4 0,5-1-50,-4 1 1,3 0 189,-3 5 0,4 0-203,-5 0 1,0 0 11,-5 0 0,1 0-21,-1 0 1,-4 2-139,0 3 0,-2-4 21,1 4 0,4 1 111,-3-1 0,-2 0 14,2-5 0,-2 0-36,2 0 1,2 0 37,-2 0 0,1 0 42,-1 0 1,3 0 25,-3 0 1,3 0 29,1 0 1,-4-5 14,-1 0 1,1 0-104,4 5 1,-5 0 25,-4 0 1,1 0-131,-1 0 0,0 0 125,-5 0 0,-4 0-222,-1 0 116,1 0 0,-1 0-113,1 0-15,-7 0 107,9 7-105,-10-6 1,6 6 65,-3-7-48,-4 0 16,6 0-208,-7 0-1243,0 0-84,0-7 1708,-7 6 0,-33 17 0,-16 12 0,-7 4 0,1-1 0</inkml:trace>
  <inkml:trace contextRef="#ctx0" brushRef="#br0">6427 13776 8468,'6'-27'-354,"-4"3"294,2-9 1,3 5 1042,-2 4 1,6-1-423,-2 6 0,4 4-298,1 6 1,6-1-6,4-4 1,9 0-133,5 0 1,8 0-27,1-1 1,12 1-264,-2 0 0,12 1-242,-2 4 1,4-2 399,-10 6 1,6 0-118,-6 5 0,4 0-16,-8 0 1,3 0 33,-8 0 0,5 5 91,5 0 0,2 4 4,7-4 0,-1 1 10,-4-1 0,4-3 0,-4 2 0,13 3 23,-39-5 1,1 0 0,2 4 0,-1-1-20,34 5 1,-35-6-1,0 0-9,-1 1 1,1-1-1,2-2 1,2-1 8,0 2 1,0-1 0,3-1 0,0 0-233,0-1 1,-1 0 0,2 0 0,0 0 225,1 0 1,0 0 0,-1 0 0,1 0-3,0 0 0,0 0 1,0-2-1,-1-1 1,1 1 1,0-1-1,0-1 1,-1-1-2,1 2 0,0 1 0,-1-3 0,0 1 20,-2 1 0,1 1 0,0-1 0,0 0-17,-3 0 1,0 1 0,3 1 0,0-1 31,0-3 0,-1 0 0,1 3 0,1-1-28,-2-1 1,0-1 0,0 3 0,-1-1 75,0-2 0,-1 1 1,0 2-1,1 1-63,1-2 0,1 1 1,3-1-1,-1 0 4,-2 0 1,-1 1 0,1-3 0,0-1 19,-3 1 1,0 0-1,4 2 1,0 0-16,3 1 1,0-1 0,0 0 0,-1 0-52,-3 0 0,-1 1 1,1 0-1,0-1 45,-3 3 0,0 0 0,3 0 0,-1 0-70,-2 0 1,0 0-1,3 0 1,-1 0-96,-2 0 1,0 0 0,-2 0-1,-1 0 144,39 0 0,-41 3 0,0-1 20,3 0 1,0 1 0,1 0-1,0 0-1,-1 0 1,0-1 0,-1-1-1,-1 0 5,35 3 1,-3-2-185,3-2 1,-1 5 180,-4-1 1,2 3 12,-11-3 0,-1 0-53,-4 5 1,3-6 127,-3 2 1,2 1-118,-12-1 1,5 1 8,-4-1 0,4-3 399,-5 2 1,-1-2-238,-8-2 1,3 0 170,-3 0 0,-2-5-149,2 0 0,-6-1 127,1 1 0,3 2-303,2-6 0,-2 6 157,2-2 1,-6 3-300,1 2 1,2-4 50,-2-1 1,-1 0 35,-9 5 0,4 0 22,-3 0 0,-2 0-6,2 0 1,-7 0 14,2 0 1,-3 0-17,-2 0 0,-5 0 200,1 0-179,-7 0 289,3 0-154,-6 0 1,0-1 89,0-4 1,0-3-347,0-6 1,-1-5 122,-4 0 1,-1-7-172,-4 3 0,-1-9 125,6-1 1,-6-8 18,2-2 0,1-1 0,-1-8 1,4 5 57,-5-6 1,7 1 3,-2-5 0,-1 7 21,1 2 0,-1 4-233,1 2 0,2-3 119,-6-2 1,4 8-40,-5-4 1,6 10 74,-6 0 0,1-2 51,-5 2 1,-5-1-70,0 6 1,0 4 174,4 1 1,0 4-21,-4-5 1,3 2 150,-3-2 0,3 4-180,2 5 0,-5 1 152,0 0 1,-5 4-264,5 1 1,-6 6 122,1-2 1,-2 4-302,-3 1 1,1 0 83,-1 0 1,-4 0-12,0 0 0,-7 4 43,3 1 0,-5 1 40,0-1 0,-6-3 77,1 2 1,-7-2-90,2-2 0,-3 0 59,-2 0 0,0 0-16,0 0 0,-6 0 87,-3 0 0,-4 0-61,-1 0 1,-5 0-190,0 0 1,36 0 0,-2 0 119,-38 0 1,2 2-12,3 2 0,-4-2 47,38 0 1,1 1 0,-1-2 0,0-1 3,-40 0 1,4 0-57,6 0 0,0 0 37,0 0 1,-5 0 81,0 0 0,0-1-3,5-4 0,0-1 10,0-4 1,-5-1 29,0 6 0,0-4-73,5 4 0,-5-4 12,1 4 1,32 0 0,0 0-6,3 3 1,0 0-1,-1-2 1,1 1-34,-31-1 0,-6 0 36,37 0 0,-1-1 1,0 3-1,0-1-42,0-2 1,1 1 0,-37-1 28,6-5 0,0 7-59,0-1 0,-10 2-18,1 2 0,37-2 0,0-1 66,-33-1 0,36 1 0,-2 1-100,-38 2 1,35 0-1,0 1 94,-2 2 1,-1-1-1,-1-1 1,0 0-245,-1 1 1,0 0 0,1 2 0,0-1 231,2-1 1,0 0-1,-4 1 1,1-1 28,2-1 0,1-2 1,1 1-1,2 0-69,-37 0 1,2 0-19,-1 0 0,38 0 1,1 0 68,-34 0 1,-3 0 14,2 0 0,-3 0-5,37 0 0,-1 0 1,1 0-1,0 0 0,-38 0 0,38 0 0,0 0 33,-38 0 0,36 0 1,-1 0-31,0 0 0,0 0 0,-5 3 0,0 1 8,3 0 0,0 1 0,-1-1 1,1 0-10,4 1 1,1-1 0,-36 0-7,7 0 1,8 3 95,11-3 1,8 1-83,6-5 1,6 5 74,-1 0 0,4 4-94,6-4 1,2 4 409,7-4 0,5 4-430,-1-4 0,7 6 359,-2-1 1,-1 4-352,1 5 1,0 3 177,5 6 1,0 7-77,0 3 1,0 3 18,0 2 0,0 6-64,0 3 1,7 2 16,2-2 0,4 3-60,1-3 0,0 5 54,0 5 1,-4-2-249,-1 6 0,-1-6 234,2 2 0,-4 1-55,-6-2 0,0 1 36,0-5 0,0 0-11,0 0 1,0-5 106,0 0 0,0-6-83,0 1 1,0-4 7,0-5 1,2-4 3,2-5 1,4-2-51,7-4 1,3-7 21,1-6 1,7-7 177,-3 2 1,9-4-149,1-1 1,7-1 30,-2-4 0,3-5-80,1-9 1,1 4 27,0-4 0,1 3-19,3 2 0,-1-1 20,6 1 1,0 5 49,5-1 1,2 2-143,2-1 0,6 1 182,8 3 0,-7 4-7,3-4 0,2 3-274,3 2 0,-34 0 0,1 0 227,2 0 1,0 0 0,-3 0-1,0 0-17,5 0 1,1 0 0,-5 0 0,-1 0-40,3 0 1,0 0-1,2 2 1,-1 1 39,2-1 0,-1 1 0,1 0 0,1 0-24,-2 0 0,0-1 1,0-1-1,0-1 16,-3 3 1,2-1 0,1 0-1,2-1-2,5 2 0,1-1 0,-4-1 0,1 0-257,2 1 0,1 0 0,-1-3 0,1-1 254,-1 0 1,1 0 0,3-3-1,2 0-17,2 3 0,-1-1 0,-1-1 0,0-1 17,0 2 1,-1 1-1,-1-3 1,-1 1-37,0 1 1,0 1-1,1-3 1,1 0 34,3 3 0,-1 0 1,-5-3-1,0 0-37,3 3 1,1-1 0,-4-1-1,0-1 28,0 2 0,2 1 0,1-1 0,2 0-46,1 0 1,-1 1-1,-5 1 1,-2-1 35,1-3 1,-1 1-1,-1 1 1,0 1-3,4-3 1,0 0-1,1 3 1,-1 0 35,3-3 0,-1 0 0,-4 1 0,0 0-32,2 0 0,0-1 0,-2-2 0,1 1 50,0 1 1,1 1 0,1 0 0,0 0-44,-4-1 0,1 0 0,0 3 0,-1-1 10,-6-1 1,-1-1 0,1 3-1,2-1-3,-1-1 1,1-1 0,-1 1 0,0 0-135,-1-1 1,-1 0 0,-1 1 0,-1 1 143,-2 0 1,0 1 0,-1 1 0,1 0 0,0-1 1,-1-1 0,0 2 0,0 1-29,39 0 1,-9 0 29,-5 0 0,-6 1-232,6 4 0,-3-2 136,3 7 1,-4-7-92,-6 2 1,-7 1 315,-2-1 0,-1 0-290,-4-5 0,-2 0 675,-8 0 0,-5 0-675,1 0 663,-1 0 0,-13-2-450,-1-3 1055,0-3-886,-12-12 1,4-1-21,-6-2 1,-5 2-47,0 7 0,-6 0-102,2-1 0,1 1-156,-2 0 1,3 0 141,-3-1 1,-3-3-217,4-1 1,1 0 54,-1 4 1,4-5-110,-5-4 1,6-3 104,-6-1 1,7-1-160,-2 1 0,-1 0 111,1-1 0,-4 2-155,4 4 0,-6 4 14,1 9 290,-15 10 0,-28 29 0,-12 13 0,14-11 0,0 0 0,-1 0 0</inkml:trace>
  <inkml:trace contextRef="#ctx0" brushRef="#br0">30071 14870 8418,'-14'0'-1096,"4"-4"904,1-1 396,6-6 1,-8 8 196,6-7-187,-6 7 1,9-5-31,-3 3 0,2 4 151,-1-4 253,2 4-228,-4-6 347,6 6-181,0-6-405,0 7 262,0 0-549,6 0 147,-4 0 1,10 0 103,-2 0 0,2 5-58,3 0 0,5 1 205,4-1 0,4-2-91,5 6 0,-1-4 206,6 5 1,6-6-140,8 6 0,5-7 118,5 2 0,4-4-306,10-1 1,3 5 79,-37-3 0,1 1 1,-2 0-1,-1-1 51,40-2 0,-4 0 80,5 0 0,-2 0-199,1 0 1,-38 0 0,-2 0 103,36 0 0,5 0-148,-5 0 0,-36-2 0,0-1 31,36-2 0,0 0-86,-5 5 1,0 0 51,0 0 1,3 0 48,-3 0 0,-9 0-103,-15 0 0,-2 0 125,-3 0 0,1 0-93,0 0 1,-12 0-200,-2 0 0,-10 0-994,0 0 375,-10 0 0,-6 0 855,-12 0 0,-41 3 0,-17 1 0,-11 0 0,1 0 0</inkml:trace>
  <inkml:trace contextRef="#ctx0" brushRef="#br0">4394 15738 8852,'-14'0'0,"-1"0"0,1 0-96,0 0 1,0 0 202,-1 0 1,1 0 0,0 0 0,4 0 433,1 0-231,6 0-136,-10 0 1,13 0-125,0 0 0,7 0 280,7 0 0,3 0 152,7 0 0,3 0 51,15 0 0,6 4-201,13 1 1,10 1-79,-31-3 0,1-1 0,4-1 0,2 0-310,2 1 1,1 0 0,6-1 0,2-2 103,5-1 1,2 0 0,1 0 0,1 1-355,1-4 1,1 0-1,-2 0 1,0-1 294,-2-3 1,-2-1 0,0 2 0,-1 0 39,-2-1 0,-1-1 1,-7 2-1,-2 0-237,-9 1 1,-1 0 0,36-7 163,-15 0 0,1 4 13,-5 1 1,-7 6-30,-2-2 1,-6 3 342,-4 2 0,-3 7-654,-7 2 0,-12 5 446,-6 5 0,-7 5-2233,-3 9 2158,-19 16 0,1 3 0,-15 10 0,3-4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18171 5942 7737,'-8'0'-973,"-5"0"971,12 0 134,-6 0-218,7 0 311,0 0-148,0 7-14,0-6-13,0 6 40,7-7-20,-6 0 15,12 0 40,-12 0-9,6 0 7,-1 0-70,-4 0 0,4 1 44,-6 4 100,0-3-75,6 4 206,-4-6-195,4 0-37,-6 0 443,0 0-388,6 0-53,-4 0 0,6 0-20,-3 0 0,-2 0-103,6 0 0,1 0 99,4 0 1,7 0 11,2 0 0,4 0-22,2 0 1,5 0-2,4 0 1,5-5-29,4 0 0,-1 1 20,6 4 0,-4-2-6,4-3 1,-6 4 7,1-4 0,-1 3-28,1 2 0,-3 0-18,4 0 0,2 5-7,2 0 0,4 1 7,1-1 1,1-3-152,4 2 1,-1 3 136,10-3 1,-6 1-287,11-5 1,-7 0 272,7 0 1,3 5 20,-38-3 0,-1 1 1,33 1-31,-2-4 0,-3 0 29,3 0 1,1 2-3,4 3 1,-8-4 133,3 4 0,-3-3-123,3-2 1,0 1 80,0 4 1,0-4-66,1 4 1,0-3 19,4-2 1,0 0-21,-34 0 1,1 0 0,33 0-50,5 0 1,-2 0 32,-4 0 1,-33 0-1,0 0-3,1 0 0,-1 0 0,37 0-19,2 0 1,-7 0-11,-3 0 0,7-5 76,-38 3 0,0-1 0,39-3-49,-38 3 1,-1 1-1,34 1 107,2-4 0,3 2-100,-39 0 0,0 1 1,2 1-1,-1 0 3,-1-1 0,0 0 1,1 1-1,0 0-16,35 1 0,5 0 3,-5 0 1,4 0-11,-4 0 1,1-5 37,-1 1 0,3-1-67,-36 5 1,-1 0-1,33 0 41,-4 0 0,1 0-5,4 0 1,2-2-3,-2-2 0,-5 2 11,0-3 0,-2 4-6,-7 1 0,1 0-114,-1 0 1,-9 0 118,4 0 1,-3 0 2,3 0 1,3 0 30,-3 0 0,-4 0-29,-10 0 0,1 0 52,4 0 1,-4 0-48,3 0 0,-2 0 123,-3 0 0,-4 0-118,0 0 1,0 0 278,5 0 0,-5-5-263,-1 0 0,-3 0 140,4 5 0,-7 0-204,2 0 1,-3 0 43,-1 0 0,-1-4-9,1-1 1,-1 0 9,0 5 1,-4 0 29,0 0 0,-5 0-27,5 0 0,-6-4 76,6-1 1,-5 0-72,5 5 0,-2 0 8,2 0 0,1-2 1,-6-2 0,0 2 10,-5-3 0,0 4-217,0 1 128,1 0 44,-1 0 1,-5 0 77,1 0-12,-7 0 30,3 0 27,-6 0-901,0 0 0,-202 44 0,139-30 1,0 0-1,0 0 0,-1-1 0</inkml:trace>
  <inkml:trace contextRef="#ctx0" brushRef="#br0">5815 6980 7801,'0'-8'-1288,"0"-4"1301,7 10-19,1-4 1,8 6-58,2 0 0,0 0 88,6 0 1,-1 0-113,6 0 1,1 1 99,3 4 0,3-2-28,7 7 0,1-1-41,3 5 1,2 1-19,4-1 0,2-5 40,-3 1 0,3-2 7,2 1 0,0 2 31,0-6 0,-2 0-29,-3-5 1,5 0 26,0 0 0,5 5-30,4-1 28,4 1 0,-16-1 0,10 0 0,2 1 0,8 0 0,0 0 0,0 0 0</inkml:trace>
  <inkml:trace contextRef="#ctx0" brushRef="#br0">6597 7037 8409,'0'8'-427,"7"-2"1,1-4 315,6 3 1,2-2 65,3 6 0,4-4 183,11 5 0,10-1-208,13 5 1,7-4 104,12-1 1,3-1-247,-36-3 1,0 0-1,0 0 1,0 1 187,2-4 0,0 0 0,0 1 0,-1-1 16,3-2 1,1 0-1,-3 0 1,0 0 5,2 0 0,1 0 0,-1 0 1,0 0-5,3 0 0,0 0 0,0 0 1,-1 0 25,1 0 1,0 0-1,0 0 1,1-2-226,1 0 0,0 0 0,0 1 0,1 0 264,3-1 0,1-1 0,-4 2 1,0 1-298,4 0 0,0 0 0,-2 0 0,0 0 263,2 0 0,0 0 0,1 0 0,0 0-13,1-1 0,0 2 1,-4 1-1,1 2-2,1 1 1,-1 0 0,-1 1 0,-1 0 4,1 2 0,-1-1 1,3-2-1,0-1-2,0 1 1,0-1 0,0-1 0,0-1-18,2 3 0,0 0 0,-1-3 1,-1-1 16,0 1 0,0 1 0,1-2 0,-1-1-24,3 0 0,-1 0 0,-1 0 0,-1 0 19,3 0 0,-1 0 0,-4 0 1,0 0-7,0 0 1,-1 0-1,-1 0 1,0 0 16,4 0 1,0 0 0,-6-2 0,1-1 1,0 1 0,0 0 1,-4-1-1,-1 1-106,-5 2 0,1 0 0,2 0 0,2 0 97,0 0 1,0 0-1,-3 0 1,-1 0 21,0 0 1,0 0 0,32 5 2,1-1 0,-3 3 20,-2-3 0,-5-2-15,1 3 0,-7-4 109,1-1 0,2 0-145,-1 0 0,-7 0-12,-7 0 1,-4-4-34,-1-1 1,-5-5 417,-1 6 0,-5-6-375,1 5 0,-8-4 1085,-1 4-1208,-6-6 837,2 3-660,-12-6 0,-2 0 50,-6 0 0,-1 4-99,-4 1 0,-3 4-69,-6-5 1,-2 3 73,-3-3 1,-3-1-146,-6 6 0,-7-4 78,-3 4 1,-3 0-37,-2 5 1,-1-4 62,-3-1 0,-4 0-6,-6 5 1,-6-5-196,-3 1 0,1-1 234,-2 5 1,-5 0-5,-9 0 0,35 0 0,-1 0-241,0 0 0,-1 0 0,-5 0 0,0 0 258,4 0 0,-1 0 0,-4 0 0,0 0-23,2 0 0,0 0 0,-2 2 0,-1 1-5,3-1 1,0 0 0,-1 1 0,0-1 1,1-2 0,0 0 0,1 0 0,1 0-4,-2 0 1,-1 0 0,1 0 0,-1 0 7,0 0 0,1 0 1,-1 0-1,1 0 0,-1 0 0,1 0 1,-1 0-1,-1 0 15,-3 0 0,0 0 1,-2 2-1,0 1-17,-1-1 0,1 1 0,0 2 0,0 1-272,2-2 0,0 1 0,-2 1 1,-1 1 272,1 0 1,0 0 0,-2 0-1,0-1 7,4-2 1,1 1-1,-2 1 1,0-1-3,6-2 1,0-1-1,0 1 1,0 0-147,2 0 1,0-1-1,0-1 1,1 0 141,-1 1 1,0 0 0,3-1 0,1 0-1,1-1 0,0 0 1,2 0-1,1 0 3,-39 0 1,38-1-1,-1 0-2,4-1 0,0 0 0,-2 1 1,1 0 133,-34-4 0,3-1-98,1 1 0,-3-1 47,8 1 0,-2 4-56,6-4 1,-1 3 155,-3 2 1,-7 0-119,7 0 0,6 2 10,12 3 0,6-4 470,4 4 0,3-4-470,7-1 1,5 0 430,4 0 0,4 5-359,0 0 386,1 0-488,6-5 1,2 1 100,6 4-250,0-3-116,0 4 1,2-1 258,2-1 1,4 6-83,6-5 0,7-1 228,3-4 0,6 0-125,8 0 1,1 5 7,13 0 1,2 1-38,8-1 1,-1-2-332,10 6 1,2-4 314,-33 0 1,0 0 0,3-1-1,0 0-195,-1 0 1,1 1 0,6 1 0,2 1 131,5-2 1,1-1 0,4 2-1,0 1-313,5 0 1,1 0-1,1-2 1,1-1 316,4 2 0,1-2 1,1-2-1,2 1 36,-24 0 1,1 0 0,0 0-1,20-1 1,-1-1-47,0 2 0,1-1 1,-2-1-1,1-2 29,0-1 0,1-1 0,1 0 1,0-2-4,1-1 1,0-2 0,-1-1 0,0-1 13,3 1 1,0-1-1,0-2 1,-1-1-1,-4 1 0,1 0 0,2-1 1,1 0-27,0-2 1,-2 1-1,-7 3 1,-2 0 19,-4 1 0,-1 1 1,-3 3-1,0 1-256,-6 0 1,0 0 0,-2 4 0,-1 1 181,0-1 1,-3 2 0,28 7-521,-7 11 614,-14 3 0,-13 11 0,-4 3 0,-6 5 0,-8 5 0</inkml:trace>
  <inkml:trace contextRef="#ctx0" brushRef="#br0">11417 16662 8092,'-14'-7'-1399,"5"6"1399,-1-4 0,-37 67 0,16-23 0,0 1 0</inkml:trace>
  <inkml:trace contextRef="#ctx0" brushRef="#br0">11190 17472 8092,'-22'0'1,"3"0"0,3 0 1579,2 0-942,6 0 1,3-2-93,10-2 0,4-1-153,10-9 0,3 1 94,7-11 0,4-6-321,0-8 0,2-7 35,-2-3 0,-3-7-402,3-2 0,-4-5 250,-6-4 1,-2-5-535,-7 0 0,-4-2 438,-5 33 0,-1 0 1,-1-39-24,0 39 1,-1-1 0,-4 0 0,-2 0-107,-11-35 1,1 5-12,-5 5 0,5 20 352,5 8-145,-4 13 1,7 19 147,-4 6 1,-1 15-101,6 18 1,-6 12-48,2 16 1,-4 6-38,-1 8 1,5 3-117,4-38 1,0 0 0,-3 38 127,-1-7 1,-2 2 34,6 2 1,0-10 482,5-3 1,6-12-367,4-12 0,10-5 160,9-9 1,4-5-61,5-9 0,3-6-97,-3-8 0,3-4-328,2-7 1,-2 1-115,-3 0 0,-10 5-354,-9-1 1,-5 5-1829,-4-4 35,-4 6 2438,-12-4 0,-40 1 0,-16-2 0</inkml:trace>
  <inkml:trace contextRef="#ctx0" brushRef="#br0">11076 16619 11191,'21'0'1049,"7"-2"-190,10-2 1,11-6-321,8-9 1,14-4-682,-29 6 0,1 0 0,3 2 0,0-1 366,3-3 1,1 0 0,-1 1 0,0 1-134,-1 0 0,-1 1 0,-5 0 0,-2 2-38,27 0 0,-23-2-842,-21 11 0,-11 2-130,-8 8 0,-10 4 919,-8 10 0,-51 22 0,23-15 0,0 0 0</inkml:trace>
  <inkml:trace contextRef="#ctx0" brushRef="#br0">11360 16022 8164,'-4'-10'854,"-1"1"-1469,-6 6 615,9-4 0,-29 52 0,-1 10 0</inkml:trace>
  <inkml:trace contextRef="#ctx0" brushRef="#br0">5488 15738 8175,'-28'-15'605,"0"6"-162,-1-1 1,5 9 252,1 1 1,1 19-207,-2 14 0,-1 19-198,6 10 0,9-22 0,2 3-643,3 6 1,1 2 0,0 8 0,2 2 487,1 9 0,2 2 1,1 4-1,2 1-432,-2-23 0,1 0 0,1-1 1,3 1-1,2 0 0,1 0 295,5 24 0,3 0 1,4-4-1,3-1-444,2-3 1,3-3-1,6-3 1,4-4-11,3-9 0,4-3 0,4-4 0,4-4 454,3-8 0,2-3 0,1 0 0,1-2 0,7-3 0,0-1 0,0-2 0</inkml:trace>
  <inkml:trace contextRef="#ctx0" brushRef="#br0">17616 15453 8147,'-5'-28'1253,"1"-1"-355,-7 1-471,9 12 0,2 5-156,10 16 1,4 11 181,5 12 1,9 4-43,10 10 1,5 4-170,4 11 1,-22-23-1,1 1-422,2 3 1,1 0 0,-1 6-1,-1 1 177,0 1 1,-2 3 0,0 3-1,-1 1-478,-2 3 1,-1 2 0,-1 4 0,-1 1 441,-1 3 0,-3 1 0,-3-4 0,-3 0-138,-5-3 1,-3-2 0,-1-3-1,-2-1 58,-1-1 0,-3-1 0,-4 0 0,-3 0-172,-4-2 1,-4-1 0,1 0 0,-1-3 273,1-5 1,-2-1-1,-2 1 1,0-2-36,1-3 1,-1-1 0,1-1-1,0-1-101,-15 19 153,3-9 0,7-7 0,0-12 0,-1-7 0</inkml:trace>
  <inkml:trace contextRef="#ctx0" brushRef="#br0">6100 16477 8128,'-8'-21'119,"2"5"90,6-2 0,-2 2 30,-3 2 1,4-1 269,-4 1 0,3 0-461,2 0 92,0 6 0,0 8-403,0 9 1,0 17 196,0 7 1,0 12 116,0 8 1,5 11 39,0 3 1,0 5-172,-5-5 1,4-4 234,1-1 0,6-6-16,-1-3 1,4-12-66,5-13 0,-2-12 21,7-11 0,-2-7-71,2-8 0,1-7 80,-6-16 0,0-3-204,-5-7 1,0-4-80,1-1 1,-8 1-83,-2 4 0,-3 7 353,-2 3 0,0 4-243,0 6 126,-7 8 1,1 11-49,-3 8 0,2 6 245,7 9 0,2 9-83,3 10 0,3 3 121,6 2 0,5-2-55,0-3 0,6-3-63,-1-7 1,3-7-64,1-7 1,5-2-29,0-7 1,-4-6 9,-6-9 0,-5-9 39,1-5 0,-3-7-65,-2-2 1,-6-8 24,-4-2 1,-2-1-65,-2-8 1,0-1 67,0-3 0,-2-1-98,-2 0 0,-3 2 137,-2 2 0,-4 3 0,4 12 0,1 3-41,-2 21-4,7 3 1,-3 14-815,6 7 0,0 7 95,0 16 711,6 10 0,6 10 0,3 7 0,4 8 0,0 0 0</inkml:trace>
  <inkml:trace contextRef="#ctx0" brushRef="#br0">7920 16477 8128,'-14'-29'126,"-1"1"0,7 4 599,4 1-519,2 5-185,2-2 1,0 13-201,0 7 0,6 8 139,4 11 1,-4 6-117,-1 13 1,1 2 96,-1 12 0,4 6 64,-4 9 0,2-4-70,-3-1 0,-1-6 278,7-3 0,-1 0-175,6-5 1,0-7 109,4-8 0,-1-16-97,5-7 1,-2-9 14,7-5 0,-7-12-69,7-13 0,-4-12 72,0-11 0,-4-3-216,-5-2 0,-6 0 9,0 0 1,-5 8 92,0 7 0,-2 5 21,-2 9 0,-2 12-8,-2 7 0,2 7 296,-3 7 1,4 4-232,1 10 1,0 8 499,0 6 0,6 5-194,4-5 0,2 5 178,2-5 0,1-4-153,-1-5 1,2-9-34,3 0 1,-2-3-207,7-7 0,-7-2-259,2-8 0,2-3-49,-3-6 0,1-6 162,-4-4 0,-3-4-819,-2-6 0,2 4 393,-2-3 0,-2-2-1560,1 2 2007,-6 0 0,23-8 0,-3-3 0</inkml:trace>
  <inkml:trace contextRef="#ctx0" brushRef="#br0">14275 16747 8124,'-16'0'0,"-3"0"0,5-6-89,0-4 1,1 2 42,8-1 1,1-2 154,4-8 0,0 3-48,0-3 1,4-2 190,1 3 1,5-1 102,-6 4-319,8 1 0,-9 6 236,6 3 1,-4 17-83,4 7 1,-1 14-59,2 9 0,2 12-29,-2 8 1,2 1-301,3-2 0,1-7 55,2 3 0,0-14 175,6-1 0,-1-15-226,6-3 0,-2-13 36,-4-6 1,-2-12 41,-7-7 1,0-8 28,0-11 1,-6-4 63,-3-5 1,-3-1 14,-2 1 1,0 5 653,0 4-357,0 9-227,0 10 1,0 11 145,0 12 1,4 7-99,1 13 1,6 1 203,-1 3 1,7-5-54,2 1 0,0-2-164,-5-8 1,5-5 71,0-5 1,5-6-555,-5 2 0,1-5-89,-1-5 1,-3-9-334,3-10 1,2-7-850,-3-2 1655,8-7 0,-17-9 0,-2-8 0,3-7 0,0-1 0</inkml:trace>
  <inkml:trace contextRef="#ctx0" brushRef="#br0">16209 16548 8177,'-15'-6'2211,"1"4"-2294,0-4 0,1 9 134,4 6 0,3 4-26,6 15 0,0 1-43,0 13 1,0 0-170,0 10 1,0-5 205,0 5 1,1-6-100,4 1 1,4-10 203,10-9 0,-1-6-120,5-8 1,-4-6 170,5-3 0,-2-10-124,2-4 0,1-12-101,-6-7 1,5-2 31,-5-8 1,0 8-170,-5 2 0,-5 2-61,1 12 258,-7-3 224,10 15 0,-12 4-101,4 12 0,1 8-112,-1 11 1,6-3 6,-1 3 1,4 1 4,5-6 1,4 2 55,11-11 1,-3-6 173,7-9 0,-2-4-8,2-4 1,2-11 121,-7-8 0,-4 1-156,-6-2 1,-7 0-71,-2-4 1,-1-1-238,-8 1 0,1 1 163,-1 3 0,-4 4-832,4 6 391,-3-1-1622,-2 7 1986,0 2 0,-19 0 0,-5-2 0</inkml:trace>
  <inkml:trace contextRef="#ctx0" brushRef="#br0">11460 15581 8509,'0'-9'-1650,"0"-1"1167,0 7 397,0-10 0,-2 12 52,-2-4 24,2-3 1,-4 5 51,6-6 51,-7 5 1,4-2-70,-6 6 0,4-5 151,-4 1 1,-1-1-148,-4 5 0,0 0 129,-1 0 0,0 0-69,-4 0 1,1 0 15,-5 0 1,-7 1-57,-8 4 1,-3-2 29,-2 7 1,-1-1-162,-4 6 0,2 5 138,-6 4 1,0-2-298,-5 2 0,5 1 270,0 8 0,-2-1-9,-7 6 1,2-5 47,-2 5 0,4 0 7,5 4 0,-2 1 12,7-1 1,-1 1 14,6 0 0,-1 1-77,0 3 1,5 1 35,0 9 0,7-8-22,-2 7 0,4-2-40,6 3 1,2 5-14,7-1 0,1 6-49,4-6 0,2 2 86,7-1 0,0 0-65,0 9 1,2-8 47,3 8 1,3-8-7,6 3 1,2-4 1,3 4 1,3-6-1,6 2 0,2-4 2,3-1 0,4 0-2,5 0 0,7-6-206,3-4 0,4-3 400,1-1 0,6-2-197,3-3 1,5-2 25,-33-19 1,0-1 0,36 14-10,-34-13 1,1 0 0,-2 0 0,-1 0 13,0 0 0,0-1 0,38 11-63,-10-8 0,10-3 91,-36-9 0,1 0 1,0 0-1,0-1 18,-1-1 1,0-1 0,38 3 13,-7-7 1,6-2-59,-37 0 1,1-1 0,2 0 0,1-3 7,-2-3 0,1-1 0,2-1 0,-2-2-7,-2-3 0,-1-1 0,1 2 1,0-1-9,0-3 1,-1 0 0,1 0 0,0 0 12,-3-2 1,0-1 0,0 1 0,0-1-81,-3 1 1,1 0 0,-1 0 0,-1-1 21,32-21 1,-4-4-28,-10 0 0,-8-7 30,-6 2 0,-8-3-3,-1-2 1,-2-5 131,-8 1 0,3-9-106,-8-1 1,3-6 28,-11 34 0,-2 0 0,-1-4 0,0-1-231,0 1 1,-1 0-1,-1-4 1,-1 1 210,1 2 0,-2 1 0,1-4 0,-1-1 12,-1 0 1,-1 0 0,-1-2 0,-1 0-3,-4 4 0,-1 1 0,-1 1 0,0 1-76,-3 6 1,-1 2 0,0-3 0,0 1-56,-1 3 1,-1 1-1,-2-3 1,-2 1 41,1 3 1,-2 1-1,-3-2 1,-1 1 9,-16-26 1,-11 2 35,1 8 0,-3-2-8,-2 7 0,-1 4 18,-4 6 1,4 5 21,-4-1 0,-1 4 104,1 6 1,-1 4 17,1 9 1,-2 4-117,-7 6 0,-5 0 57,0 0 1,6 6-37,9 4 1,9 7-67,4 2 1,7 2 198,8-3 1,8 0-595,15 6 1,4-1 280,6 6 0,2 5-695,2 4 835,4 3 0,6 8 0,1 2 0</inkml:trace>
  <inkml:trace contextRef="#ctx0" brushRef="#br0">8801 17671 8459,'0'-9'-428,"0"-1"1,-6 5 254,-4-4 0,-4 6 62,-5-2 1,-4 3 95,-11 2 0,-4 2 55,-9 3 0,-3-2-62,-7 6 1,-2-1 52,-2 2 0,-1-4 123,0-6 0,2 0 86,13 0 1,6-6 103,8-4 1,11-2-202,7-3 0,11 1-16,13 0 0,8 1-193,17 4 1,4 1 137,9 3 0,5 4-76,10-4 0,2 3-151,8 2 0,-5-4 29,5-1 1,-4-2 10,7 3 0,3 1-87,-2-7 1,-7 5 72,-7-4 1,-16 6-193,-9-2 88,-11 3 1,-20 2 150,-15 0 0,-21 2 131,-13 3 0,-16-2-97,-2 6 0,-12 2-205,-3 8 0,0-3 169,5 3 0,2-3 242,3-2 1,12 0 112,16 1 1,17-6-272,21 1 0,5-3 0,5 3 0,-4-4 0</inkml:trace>
  <inkml:trace contextRef="#ctx0" brushRef="#br0">14275 17714 8459,'-52'-38'-147,"0"0"0,12 8 975,2 1 1,7 9-227,2 10 0,12 4-437,3 6 0,11 0 45,3 0 1,12 0-593,12 0 0,17-2 244,11-2 0,5 1 46,9-7 0,5 1-128,5-6 1,-5 8 66,-4 2 1,-9-2-22,-1 3 1,-13-1-356,-11 5 1,-10 8-794,-9 6 1322,-6 0 0,-15 7 0,-1-7 0</inkml:trace>
  <inkml:trace contextRef="#ctx0" brushRef="#br0">16550 17571 8444,'-68'-14'0,"6"0"0,2 6 713,13 3 0,-5 5-291,4 5 0,3 3-138,7 6 78,9-6-159,15 5 1,14-12-742,10 4 1,10-3 280,8-2 1,2 0-62,8 0 1,5-2 238,4-3 1,1 4 61,-6-4 0,1 2 29,0-2 1,-2 4 183,-3-4 0,-3 3-128,-7 2 1,-6-4 179,-3-1-570,-3 0 1,-13 7 321,-12 2 0,-30 3 0,-21 0 0,-3 0 0,-9 3 0,0 0 0,0 0 0</inkml:trace>
  <inkml:trace contextRef="#ctx0" brushRef="#br0">5133 14870 8056,'-28'-14'10,"1"6"-2,3 4 0,4 2 0,5 2 1,0 14 245,-4 10 1,3 11-71,-3 12 0,3 4-241,2 5 0,0 9-207,-1 6 1,3-1 295,2 1 0,-1 1 86,6 0 0,1 0 1,4 9 0,-2-5-47,0-36 1,-1 0-1,2 3 1,-1 1-225,-2 3 1,-1 1 0,2 1 0,1 1 242,-2 2 1,-1 1-1,0-2 1,0 0-291,-2 4 1,0-1 0,0 0 0,0 0 184,-1 0 0,1 1 0,0-2 0,0 0 22,0-3 0,0-1 0,0-2 0,1-1-173,2-1 1,-1 0 0,-1-2 0,1 0 215,2-3 1,1 0 0,-3 38 41,5-7 0,0-8-85,0-6 0,5-7 322,0-7 0,6-5-288,-2 0 1,4-8 490,1-2 1,0-1-409,1-8 1,0 1 313,4-1 0,-8 2-320,4 3 1,-3 1 144,7-6 0,-3 6-206,3-1 1,3-2 65,2 2 1,4-7-48,5 2 1,5-3 138,10-2 0,2-6-83,7-3 1,2 1-137,2-1 1,9-1 76,6-4 0,-35-2 1,1 0-227,1-1 0,0 1 0,0-1 0,0 1 152,4 2 1,1 0 0,1 0-1,0-1 33,1-2 1,0 1 0,1 1-1,0 0-62,-3-1 0,-1 0 1,5 0-1,0 2 44,3 0 1,-1 0-1,2 0 1,1 0-56,-1 0 1,1 0 0,1 0-1,0 0-274,1 0 1,0 0 0,2-2 0,0-1 258,2 1 1,2 0 0,1-3 0,0 0 34,1 3 0,-1-1 0,1-1 0,-1-1-21,-2 2 0,0 1 0,2-3 0,0 1 33,1 1 0,-1 1 1,5-1-1,0 1-1,-2 2 0,0 0 0,0 0 0,-1 0 29,-3 0 0,-2 0 0,1 0 1,0 0-31,0 0 0,0 0 0,4 3 0,0 0 22,-2 2 0,1 0 1,2-1-1,-1 0-16,-4 1 0,0-1 0,2-1 1,1-1 12,1 3 1,1 0 0,3-4 0,0 1-8,-3 0 1,-1 0 0,4 0 0,-1 0 1,-5 0 1,0 0-1,4 0 1,-1-1-5,0 4 0,0 0 0,2-3 0,2 1-1,-2 1 0,0 1 1,-1-1-1,-1 0-311,-5 0 1,0 2 0,3 0 0,0 0 311,2-1 0,-1 0 1,1 1-1,0 0 15,-3 1 0,1 1 0,0-2 0,0 0-14,-3-1 1,0 0 0,0 1 0,1 0-5,4-1 1,0 0 0,-1-1 0,0 0-23,0 1 0,1-1 1,1-2-1,-1-1-4,-3 2 1,1-1 0,1-1 0,1 0 28,-3-1 0,1 0 0,4 0 0,0 1-1,-2 2 0,0-1 0,0-1 0,-1-1 39,-4 3 0,0-1 0,1-1 1,-1 0-45,3-1 0,-1 0 0,0 0 0,1 0 61,-1 0 1,1 0 0,-3 0-1,-1 0-52,-3 0 1,-1 0 0,2 0 0,0 0-102,2 0 0,2 0 1,-2 0-1,0 0 103,-1-1 1,-1 2-1,0 1 1,-2 1-1,-2-1 0,0 0 0,1 1 0,1-1 13,-2-2 0,0 0 1,3 2-1,1 1-6,-4-1 1,0 0 0,-1 1-1,0-1 10,-1-2 0,-1 0 0,-2 2 1,0 1-12,3-1 0,-1 1 1,0 1-1,0 1 25,0-2 1,1-1 0,0 1 0,0-1-25,-2-2 1,-1 0-1,0 0 1,0 0-14,-2 0 0,-1 0 1,3 0-1,1 0-4,-1 0 0,0 0 1,0 0-1,0 0-3,-2 0 1,0 0-1,-1 0 1,0 0 0,-2 0 1,1 0-1,0 0 1,0 0 10,-3 0 1,0 0 0,0 0 0,0 0-22,-2 0 0,-1 0 0,2 0 0,-1 0 13,2 0 1,0 0 0,36 1 43,-41 2 1,0-1 0,35 0-45,-4 2 0,5-2-7,-1-2 1,-5 0 14,-9 0 1,-2 5 460,-2-1 1,-5 1-519,0-5 0,-6 0-6,1 0 0,-9 0 734,-5 0 1,-3 0-687,-1 0 0,-7 0 656,-3 0 1,-3 0-663,-2 0 1002,-6 0-640,-2-6-42,-6-2 1,0-8-176,0-3 0,0 3-33,0-3 0,-1 4-125,-4 0 0,2-4 146,-7 0 0,2-4-324,-1 4 0,-2-6 90,6 1 1,-4-3-199,4-1 0,-5-7 104,6-3 0,-1-5-85,5-4 1,-5-5 52,0-10 0,1-3-111,4-6 1,0 31-1,0-2 295,0 0 1,0-1 0,0-7 0,0-1-20,0-1 0,0-1 0,0 1 0,0-1-106,0-2 0,0 1 0,0 3 0,0 1 165,0 0 0,0 0 0,0 0 0,0 1 165,0 1 1,0 1 0,0 4 0,0 0-94,0-37 1,-7 10 242,-2 4 0,-2 0-125,1-5 0,-2 6-48,2 3 1,2 4-157,-1 1 1,4-1 126,-4-4 1,5 8-131,0-3 0,2 8 84,2-3 1,-5 6-162,1-1 0,-1 9 357,5 5 1,-2 3-283,-2 2 0,-4 1 564,-7 3 0,1 2-466,0 3 1,0 8 161,0-3 0,-1 3-211,1-4 1,-2 3 284,-3 2 0,8-1-45,-3 6 1,3-4-223,-3 4-5,0-6 1,1 8-124,3-6 0,-2 4-78,2-5 0,-2 6 113,-3-6 1,1 5 108,0-4 1,-6 6-76,-4-2 1,-9-1 150,-5 1 1,-5 0-79,-4 5 1,-4 0 160,-6 0 0,-1 0-95,-4 0 1,4 0-18,-4 0 1,-1 0-125,1 0 0,-1 0-89,2 0 1,-3 0 2,-2 0 1,-7 0 88,7 0 0,-7 0-72,7 0 0,-5 0-147,-5 0 1,35 0-1,-2 0 225,-1 0 0,-2 0 0,1 1 0,0 0 9,3 1 0,-1 1 0,-3-2 0,0 1 1,-1 2 1,0 1 0,-5-2 0,1-1 15,-1 3 0,0-1 0,-1-1 0,0-1-228,0 3 1,1 0 0,2-3 0,-1 0 287,0 3 1,-2 0-1,-2-3 1,0-1-63,0 1 0,1 1 1,-1 0-1,1 0 64,3-1 0,2 1 1,-1-1-1,0 0-52,1-1 0,-1-2 0,-2 1 0,0 0 54,0 0 1,-1 0 0,1 0-1,0 0-64,2 0 1,1 0 0,-2 0 0,1 0 0,-2 0 0,-1 0 1,-2 3-1,0-1-4,-2 0 0,0 1 0,-2 2 0,1-1-7,3-1 1,1-1-1,-2 3 1,0 0-32,-1-3 0,0 0 0,-4 3 0,-1 0 45,0-3 1,1 1-1,-1 0 1,0 0-288,6-1 0,-1 1 0,-3-2 0,0 1 274,-2 3 0,0-1 1,0-2-1,0-1 6,0 2 1,0-1 0,1 0 0,1-1 1,1 2 0,-1-1 0,0-1 1,-1 0 2,-3 1 0,0 0 0,0 0 1,1-2-4,2 0 0,-1 0 0,-1 2 0,0 1 1,1-1 0,0 0 0,-1 1 0,0-1-25,-1-1 1,0-2 0,-2 1 0,-1 0 21,1 0 1,0 0-1,-1 0 1,1 0-32,2 0 0,0 0 0,0 0 0,0 0 25,0 0 1,0 0 0,-4 0 0,-1 0 3,0 0 0,0 0 0,0 2 0,1 1 20,4-1 1,0 1 0,-3 2-1,0 1 2,-2-1 1,0-1 0,-2 2 0,0-1 2,2 0 1,1 0 0,-4 1-1,1 0-21,7-1 1,0 0 0,-1 1 0,-1 1-14,2 0 0,0 0 0,-1-2 0,-1-1 17,2 1 0,0 0 1,-1-3-1,1 0-20,4 3 1,1 0 0,-1-3 0,0-1 17,1 1 0,0 1 1,1-2-1,0 1-79,-1 0 0,0 1 1,3-3-1,1 1 66,1 2 1,-1-1 0,3-1 0,-2 0-123,-2-1 1,-1 0-1,4-2 1,1-1 113,-2 0 1,-1 1 0,4-1 0,1 1-2,3 2 0,0 0 0,-2-2 0,0 0 86,1-1 1,1 1-1,0-1 1,1 1 10,-2 2 0,1 0 1,2 0-1,1 0-133,-1 0 1,0 0 0,3-2 0,1-1 151,-2 1 0,0 0 0,-33-8-174,36 8 1,0-1-1,0 0 1,-1 0 18,1 1 0,0-1 0,-39-3 26,38 2 0,1-1 0,-29-6 55,-2 6 1,7-5-84,-2 6 1,0-6 248,-5 5 0,1-4-67,4 4 1,7-1 551,7 1 0,0 4-550,-5-4 0,7 3-23,2 2 0,-1-5-13,2 1 1,0-1 485,4 5 0,7 0-592,2 0 1,6 0 475,4 0 1,2 0-766,3 0 0,10 6 431,-1 4 1,2 10-2766,4 9 2641,-8 12 0,11 16 0,-5 7 0</inkml:trace>
  <inkml:trace contextRef="#ctx0" brushRef="#br0">16820 15908 8053,'-14'0'-855,"0"0"1018,-1 0 630,1 0-814,6 0 102,2 0-45,6 0 0,2 0 31,2 0 0,6-6 223,9-4 1,3-9-24,6-4 0,7-6-27,3-4 1,16-5-163,7-9 0,-24 21 1,2 0-346,3-5 0,1 0 0,6-1 0,2-1 293,5-2 0,2-1 1,4-2-1,2 0-279,4 0 1,1 1 0,-20 10 0,1 0 0,0 0 257,2 1 0,0 1 0,0 0 0,21-8 0,0 1-15,0 3 1,1 2-1,-4 5 1,0 1-80,1-1 1,0 1 0,-1 5 0,-1 1-221,-2 0 1,-1 1 0,-2 2 0,-2 2 181,-4 2 0,-2 2 0,1 1 1,0 2 16,0 0 0,0 1 1,-2 1-1,0 1-87,-2 0 0,-1 0 1,0 0-1,0 0 204,-5-1 0,1 2 0,0 1 0,2 0-51,-1 0 0,1 1 1,-1 2-1,0 1 17,-1-1 0,-1 0 1,-1 3-1,-1 1-1,-2 0 1,0 1 0,1 0 0,0-1 144,-1-2 1,-1 0 0,2 2 0,-2 1-156,29 9 1,-5 2-7,-14-2 0,1-2 643,-11 7 0,2-5-692,-10 4 0,-8-5 434,-7 1 1,-9 1-507,-5-1 1,-5 5 435,-5-5-271,-3 6 0,-44 4 0,-10 7 0</inkml:trace>
  <inkml:trace contextRef="#ctx0" brushRef="#br0">20517 15567 8081,'-15'-8'558,"1"-5"1,0 7-425,0-3 0,0 2 77,-1 7 0,1 0-68,0 0 1,-2 3 105,-3 7 1,-6 7-203,-13 17 0,-2 3 97,-12 11 1,24-20 0,-1 2-223,-1 5 0,-1 1 0,-4 5 0,0 2 274,-1 4 0,1 1 1,2 3-1,0 2-231,-3 1 1,1 1 0,4 1 0,2 0 321,0 1 0,1 0 0,2-3 0,3 1-78,3 0 0,2-1 0,3-6 1,3-1-212,4-2 1,2 0 0,4-3 0,2-1 250,10 31 1,15-3-116,8-7 1,8-10-23,7 0 0,9-3-141,9-6 1,-32-21 0,1 0-613,37 11 1,-1-5 361,0-4 1,5-7-1221,-1 2 0,0-4 657,-9-6 0,-3 2 842,-6-6 0,-5 0 0,-3-5 0,-5 0 0,-4 0 0</inkml:trace>
  <inkml:trace contextRef="#ctx0" brushRef="#br0">31095 15325 8261,'14'-8'1100,"0"2"-948,0 6 0,1 13 101,-1 6 0,8 12 43,6 7 0,2 10-12,8 4 0,0 11-564,-17-28 0,1 1 0,1 5 0,0 2 381,-2 3 1,0 2-1,2 4 1,-2 1-28,-3 1 1,-2 1-1,2 3 1,0 1 21,-3 0 0,-2 0 0,-2 0 0,-3 1-163,-4-3 1,-3-1 0,0-2 0,0 0 54,0-2 1,-2 0 0,-4-2-1,-3-1 69,0-1 0,-3-1 0,-3-1 1,-3-2-121,-2-3 1,0-1-1,-4 1 1,0 0 121,0-3 0,-2 0 1,0-1-1,-2-2-190,-20 27 1,1-13 305,8-16-175,10-9 0,13-5 0,11-10 0,2-2 0</inkml:trace>
  <inkml:trace contextRef="#ctx0" brushRef="#br0">25550 17017 8205,'-14'14'-48,"-1"0"0,1-1-66,0-3 1,6 2 245,3-2 1,4-2 131,1 1-3,0-6 1,6 4 260,3-7 0,9-8-93,1-7 0,4-2-153,-4-11 1,7-4-187,-3-11 1,0-6 101,0-3 1,-5-5-438,1-4 0,-5-7 234,-9 28 1,-1-1-1,0-2 1,-1-2-122,-2-7 1,-2 0-1,-5-2 1,-1 0-323,-1-3 1,-3 1 0,-4-2 0,-2 2 353,-1-1 1,-2 0-1,3 2 1,0 1 36,0-1 0,1 1 1,1 12-1,1 2 6,-10-31 1,10 23-96,9 20 93,4 6 0,2 16-433,4 6 1,3 11 387,6 8 0,2 12-274,3 2 0,-5 7 378,0 2 0,7 1 0,-5 0 0</inkml:trace>
  <inkml:trace contextRef="#ctx0" brushRef="#br0">25507 16036 8205,'-20'-20'0,"4"5"1765,-3 1-647,9 0-847,4 6 0,8-5 30,2 4 1,4-2 0,6 6 0,2-4-272,3 4 1,-1-5 165,5 6 1,1-3-126,4 3 0,2 2 147,4-3 0,-3-1-454,7 1 1,-2 1 122,2 4 1,2 0-956,-7 0 0,0 0 100,-4 0 0,-7 4 968,-3 1 0,-29 19 0,-7-1 0</inkml:trace>
  <inkml:trace contextRef="#ctx0" brushRef="#br0">25322 16050 8205,'-20'0'0,"-4"0"1146,3-6-685,1-2 1,14-5-215,6 4 0,14-4 164,14 4 0,7-2 169,8 1 0,1-2-223,3 2 0,9-1-79,5 2 0,12-4-514,-2 4 1,3 2 373,-3 3 1,-1 2-1125,-4 2 0,-4 0 169,-10 0 817,-9 0 0,-34 19 0,-12 5 0</inkml:trace>
  <inkml:trace contextRef="#ctx0" brushRef="#br0">25678 16662 8247,'-15'11'239,"1"3"1,6-1 408,4 10 1,2 7-132,2 8 1,14 10 45,10 4 0,15 1 9,14 0 0,3 0-523,6-5 0,3-1-318,-30-25 1,1-1 0,29 13 184,-4-5 1,-7-7-2209,-2-8 2292,-6 0 0,-7-25 0,3-8 0,-1-1 0,0-1 0</inkml:trace>
  <inkml:trace contextRef="#ctx0" brushRef="#br0">21867 14913 8210,'0'-14'-518,"0"0"362,0-1 0,0 6 915,0-1-116,0 7-371,0-3 1,0 8-109,0 2 0,0 7 12,0 13 0,-6 8 5,-3 15 1,-6 11-112,-4 14 1,9-31-1,-2 1-156,-2 5 0,0 1 1,-1 7-1,0 2 206,-2 4 1,1 1-1,3-1 1,0 0-353,-1 3 0,0 0 0,4-5 0,3-1 336,-1-1 1,1 0 0,0-6 0,2-1-63,2-5 0,1 0 0,-3 32 26,5-11 1,0-9-23,0-14 1,0-2 55,0-3 1,0-3-27,0-7 1,0-6 850,0-3-1153,0-3 1164,0-2-956,0-6-22,0-2 0,0-7-140,0-4 190,0 4-58,0-6 41,0 1 1,0 3-22,0-7 0,0 6 35,0-6 0,0 7 0,0-5 113,0 3 0,-1 4-162,-4-4 39,3 3 0,-6 2-40,4 0 1,0 0 28,-5 0-216,6 0 0,-5 2-216,3 3 217,4-4 114,-6 12 0,7-10 32,0 7 1,-1-7 111,-4 1 1,3 0-173,-2 0 172,2-2-87,2 11 1,0-10-19,0 6 278,0-6-177,0 10 0,0-10-313,0 7 264,0-7 1,0 5-149,0-4 87,0-2 175,0 4-188,0 1 228,0-6 26,0 12 0,0-10-20,0 6 163,-6-5-196,4 8-212,-4-4 0,1 2 154,0-1 1,1-4-230,4 4 108,0-6 1,0 5-23,0-3 63,0-3-36,0 4 490,0-6-33,0 0-399,-7 0 1,4-5 12,-6 1-25,6-1-117,-10-2-90,11 0 1,-9-3-354,7 1 1,-1 4-96,5-5 271,0 7 1,0-5-270,0 4 678,0 2 0,12-4 0,4 6 0</inkml:trace>
  <inkml:trace contextRef="#ctx0" brushRef="#br0">21171 16519 8210,'-7'-28'-107,"1"6"53,-3 3 0,2 3 521,7 2 152,0 6 1,0 3-463,0 10 0,7 11 8,2 12 0,8 7 160,2 8 1,2 6-77,-2 3 1,1 3-162,4 2 0,3-2-113,-3-3 0,1 2-4,-1-7 0,2 1 2,-2-6 1,3-12 175,1-6 0,-4-13-166,0-6 0,-7-5 85,2-5 1,-3-4-23,-2-10 1,-4-10 14,-1-9 1,2-9 57,8-5 1,-3-3-91,3-2 0,1 0 9,-1 0 0,2 0-10,-2 0 0,-5 15-15,0 9-403,-6 9 253,-8 16 0,0 16-1416,0 16 1553,0 9 0,-6 41 0,2-33 0,0 0 0</inkml:trace>
  <inkml:trace contextRef="#ctx0" brushRef="#br0">21995 17145 8207,'-14'0'0,"0"-2"0,0-2 0,-1 2 376,1-3 0,5 4 119,-1 1 1,1 0 67,-5 0 1,4 0 103,1 0-91,5 0-391,-8 0 5,10 0 1,-4-7-123,6-2 0,6-4 78,4-1 0,9-5-54,4 0 1,4-6 17,2 1 1,1-3-199,3-1 0,-3 6-42,3 3 1,-3 8-34,-2 1 0,-1 7 121,-3-2 0,1 10-78,-6 5 1,-6 10-27,-8 9 1,-4 5 134,-1 9 1,-3 4-239,-6 1 1,-2 1 63,-13-2 1,-1-1-9,-9 6 1,4-6 158,-3 1 1,3-7 73,2-2 0,1-7 68,3 2 0,5-4 264,10-5 0,6-4 296,12-6 0,10-6-313,19-3 0,8-5 461,15-5 0,4-4-416,6-10 1,0 1-517,0-5 1,-12 1-132,-7-2 1,-13 3-687,-5 7 933,-11 6 0,-4-3 0,-9 7 0,-4-1 0</inkml:trace>
  <inkml:trace contextRef="#ctx0" brushRef="#br0">23645 16903 8207,'0'-22'0,"0"3"0,0 3-71,0 2 1,0 0 245,0 0 0,0-2 189,0-3 0,4 8-221,1-3 0,0 3 87,-5-3 0,0 4 5,0 1 166,0 5-339,0-2 77,0 25 1,-2 5-100,-3 18 0,2 9 29,-6 6 0,6 1 16,-2 9 0,3-7 2,2 1 0,0-9 8,0-4 1,3-6-171,7-4 0,1-9 107,13-10 0,-5-11-287,4-8 1,1-15 102,5-13 0,-7-7-1,-3-7 0,-5-6 25,-5 1 0,2-1-107,-6 6 1,0 7 360,-5 7 0,0 5-145,0 9 1,0 8 258,0 6 1,-5 13-79,0 10 0,1 12 202,4 8 0,0 1-12,0 8 0,4-6-2,1 1 1,11-9-175,-2-5 0,5-3 30,0-1 1,-2-9 8,7-6 1,0-6 46,4-8 1,1-8-303,-1-6 1,-4-14 64,-1-15 1,-4-6-78,5-8 0,-6-1-36,0-4 0,-8 4-158,-5-4 1,1 5 213,-1 5 0,-1 0-164,-4 9 1,-1 10-364,-4 14 368,4 10 0,-6 4-1875,7 10 2066,0 9 0,8 29 0,3 12 0,1 7 0,0-1 0</inkml:trace>
  <inkml:trace contextRef="#ctx0" brushRef="#br0">27668 16875 8229,'-14'0'-301,"0"0"0,-13-13 0,-3-3 0</inkml:trace>
  <inkml:trace contextRef="#ctx0" brushRef="#br0">27455 16932 8338,'-14'0'-204,"4"0"245,1 0 318,6 0 33,-10 0 614,11 0-315,-4 0-626,6-7 0,5-5 108,0-7 1,10-6-121,0 1 1,8-8-113,1-1 1,4-5 64,6 5 0,-3 0-176,7 4 0,-6 7 76,1 3 1,0 5-15,-5 5 0,2 10 78,-11 13 1,-6 13-123,-8 11 0,-4 8 116,-1 1 1,-11 7-5,-3-2 1,-5-1 151,0 1 1,3-2 251,-3 3 0,10-6 51,4-9 0,4-5-128,1-9 1,6 1-273,3-6 0,15-6 20,5-9 0,8-4-114,1-4 1,2-4-244,-2-6 1,1-7-1203,-6-3 1524,-6-3 0,-6-33 0,-7-8 0</inkml:trace>
  <inkml:trace contextRef="#ctx0" brushRef="#br0">29730 16974 8338,'-43'-6'1552,"0"5"-993,1-4 0,12 3-350,6 2 1,13-6 66,6-4 1,7-2 26,7-2 0,4-1-43,15 1 1,-1 1 16,11 4 0,0-2-1,5 6 1,-1 0-17,1 5 1,-2 7-777,-3 2 0,-2 10 229,-2 5 1,-12 4-852,-3 6 0,-10 2 760,-9 6 0,-8 9 488,-6 6 0,-8 0-39,-11 4 0,3-4 258,-4-5 1,11-1 731,4-4 0,9-10-443,6-4 0,18-6 215,14-13 0,17-3-294,21-11 1,7-8-654,-31 2 1,1-2-1,0-2 1,-1-1-755,1-2 0,-1-2 868,1-2 0,0-1 0,-3 2 0,0-1 0,1-4 0,-1-1 0,0-1 0,0 0 0</inkml:trace>
  <inkml:trace contextRef="#ctx0" brushRef="#br0">4735 11700 8148,'-8'-6'-245,"2"4"384,-1-4-341,6 6 335,-5 0 87,6 0-34,0 0-22,0 6 43,0-4 1,1 4-75,4-6 0,-2 5 373,6 0-318,-5-1 0,7-2 192,-7 3-181,7-4-168,-3 6-128,7-7 194,-1 6-67,0-5 0,-4 11 31,-1-8 1,-4 1-35,4-5 0,-4 2 74,4 2 0,-4-2 0,5 3 0,-2-2 111,1 2 0,4-4-67,-4 4 0,4-4-31,1-1 0,5 0-3,0 0 1,1 0-133,-1 0 1,2-1 75,3-4 1,1 4-83,-6-4 0,0 2 70,-5-2-196,7 3 0,-6-4 144,4 6 0,-3 0-34,-2 0 1,1-5 173,-1 1 1,2-1-124,3 5 1,-2-2 2,7-3 1,-7 2 13,2-6 0,1 4 0,-1-4 1,2 5 29,-2 0 0,-3 1 1,3-2 0,-2 3-23,2-3 0,-3 4-19,3 1 1,-3 0-99,-2 0 0,2 0 103,3 0 0,-2 0 127,7 0 1,-1 0-52,6 0 1,-1 0 10,1 0 1,-1 0-24,0 0 0,3 0 10,2 0 0,-3 1-80,3 4 0,-2-3-3,3 3 0,-3-4-105,7-1 1,-5 0 152,5 0 1,0 5-163,5 0 1,-1-1 12,1-4 1,5 0 26,-1 0 1,7-1 75,-2-4 0,-3 2 7,-2-7 0,2 6 101,-2-6 0,7 5-120,-2-4 1,-3 4 16,-1-4 0,1 6 16,-2-2 0,2 3 93,-2 2 0,-7 0-79,3 0 1,-10 0-88,0 0 1,3 2 31,2 3 1,-2-4-102,2 4 1,0-4 53,5-1 0,1 0-16,4 0 0,-4 0 22,3 0 1,-1-1 17,1-4 0,-2 2 95,2-6 0,-3 1-88,-1-2 0,-5-1 67,0 6 1,1-4-7,9 4 0,-6 0 16,1 5 1,-2 0-39,-8 0 1,7 0 4,-2 0 0,-4 0-32,0 0 1,-4 0 27,-2 0 1,0 5-59,1 0 0,-1 0 47,1-5 0,1 0-7,3 0 1,2 0 45,3 0 0,3 0 8,-3 0 1,-2 0-26,2 0 0,0 0 7,4 0 0,-5 0-42,-4 0 0,-3 0 32,-2 0 1,6 0 5,-1 0 1,0 0-8,-5 0 1,5 0-47,1 0 0,4 0 29,-5 0 1,6 0-3,-1 0 1,3 0 126,2 0 1,0 0-116,-1 0 1,-4-2 125,0-3 0,-2 2-56,2-6 0,3 5 81,-3 0 0,-1 1-116,1-2 0,-5 3-31,5-2 0,-2 2 10,2 2 1,-3 0-110,-7 0 0,0 2-20,1 2 1,4-2 116,0 3 1,-1 1-65,-8-1 1,2 4 39,-2-4 1,3 1-11,1-1 1,1-4 10,-1 4 1,5 2 5,1-3 0,0 1 16,0-5 1,-4 0 5,3 0 0,1 5 65,0 0 1,4-1-78,-5-4 1,5 0 50,-5 0 0,2 0-39,-2 0 0,2 0-48,2 0 0,0 5 24,-4 0 0,2-1 0,3-4 1,3 0-8,-3 0 1,1 0-9,-1 0 1,3 0 162,-3 0 1,1 0-139,-1 0 0,3 0 152,-3 0 0,-1 0-74,1 0 0,0 0 12,4 0 1,-4 0-42,0 0 1,-5 0-79,5 0 1,-2 0 53,2 0 0,2 0-10,-7 0 0,2 5-42,-2 0 1,-1 1-24,5-1 0,-5-3 33,1 2 0,4-2 10,0-2 0,3 0 120,-2 0 1,3 0-108,-3 0 1,3 0 116,2 0 0,-2 0-60,-3 0 1,1 0 8,-6 0 0,2 0-72,-2 0 1,-3 0 53,3 0 0,2 0-133,-2 0 1,2 0 113,-2 0 1,4 0-130,5 0 0,-4 0 32,0 0 0,0 0 36,5 0 1,-2 0 49,-3 0 0,-2 0 87,-3 0 1,-3 0-90,3 0 1,-3 0 12,-1 0 0,4 0-28,0 0 0,0 0 27,-4 0 1,1 0-146,3 0 1,-3 0 127,3 0 1,-1 0-79,1 0 0,-2 0 55,7 0 1,-6 0-10,1 0 1,-1 0 5,1 0 1,-1 0-5,5 0 0,-3 0 10,4 0 0,-5 0-3,5 0 0,-2-2 2,2-2 0,3 2 2,-3-3 0,-2 2 55,2-2 1,-2 4-19,2-4 1,2 3 8,-7 2 0,5-1-31,-5-4 0,0 4 9,-4-4 0,4 3 2,0 2 0,-3 0 7,-1 0 1,-11 0-211,6 0 0,-6 0 112,-4 0 0,-5 0 49,1 0-5,-7 0-20,3 0 214,-6 0 0,-1 0-111,-4 0 1,2 0-207,-7 0 1,1 0 113,-5 0 0,-2 0-206,-3 0 1,-3 0 66,-7 0 1,-1 0 53,-3 0 0,1 2 93,-5 3 1,-1-4-63,-5 4 0,-6 1 42,-3-1 0,-3 1-57,-2-1 1,-6-3-73,-4 2 0,-9-1 149,36 0 0,0-1 0,-39 0-184,39 0 1,-1 1 0,-39-2 187,37-1 1,0 0 0,-1 0 0,0 0 22,1 0 1,1 0-1,-3 0 1,1 0 51,-36 0 0,1 5-179,38-3 0,1 1 0,-39 1 162,-2-4 0,40 0 0,-1 0-31,-39 0 1,2 0 13,-1 0 1,1 0-11,-2 0 0,39 0 0,0 0-7,-38 0 0,36 0 0,-1 0 7,0 1 1,0-2-1,-2-1 1,-1 0-43,3-1 1,0 1 0,0-1-1,-1 1-160,1 2 0,0 0 0,-2 0 0,1 0 177,-4 0 1,0 0 0,-1 0-1,-1 0-5,2 0 0,1 0 0,-1 0 1,2 0 11,3 0 0,0 0 1,-2 0-1,1 0-7,-4 0 1,0 0-1,-1 0 1,-1 0 4,3 0 0,-1 0 0,-2 0 0,1-1-32,4-2 1,-1 1 0,-3 1 0,0 0 29,-1-1 0,-1-1 1,-1 2-1,-1 1-47,3 0 0,0 0 0,-1 0 0,0 0 11,1 0 0,0 0 1,-1 0-1,-1 0-7,-3 0 0,0 0 0,1 0 0,1 0-38,3 0 1,0 0 0,2 0-1,1 0 35,3 0 1,1 0 0,1 0 0,0 0-22,-3 0 0,-1 0 0,5 0 0,-1 0-21,1 0 1,1 0 0,-39 0 105,6 0 1,0-2-75,35 0 1,0 0 0,-39 0 65,38 0 0,1-1 1,-37-3 51,6 1 1,-2 0-61,-3 5 0,0 0 156,1 0 1,-1 0-101,9 0 0,4 0 142,2 0 0,2 0 176,2 0 0,7 0-393,2 0 1,-1 0 77,2 0 1,-5 0-116,4 0 1,1 0 54,4 0 0,1 0 224,-1 0 1,7 0-239,3 0 1,3 0 416,1 0 0,1 0-297,-1 0 1,7 0 202,3 0 1,3 0-154,2 0 0,0 0 206,0 0-211,6-6-105,-5 5-11,12-6-47,-6 7 116,7 0-776,0 0 682,7 0 0,-6 2-113,4 3 117,-3-4-57,-2 5 40,6 1 1,-3-6-13,7 4 14,-7 3-3,9-6 1,-4 5-10,6-2 1,1-3 7,-1 3 0,2-2 135,3 1 0,3-2-116,6 3 1,1-2-30,-1 2 1,8-4 30,7 4 1,1-3-20,8-2 1,5 0-119,5 0 0,6 0 127,-2 0 1,2 0 153,-2 0 0,-1 0-93,-3 0 0,-2 0-14,6 0 0,-1-2-10,1-3 0,4 4-6,-4-4 0,4 2-5,1-2 0,-2 3-288,-2-2 1,7 1 287,-3-2 1,6 3-19,-36 0 1,-1-1 0,34-3 40,-34 4 1,1-1-1,38-6-36,-3 4 1,-35 3 0,1-1-23,1 3 0,0 0 1,-2-2-1,1 0 22,1-1 1,0 1-1,-1-1 1,-1 1-24,35 2 1,-33 0 0,0 0 5,37 0 0,-36 0 1,-1 0-5,38 0 1,-40 0 0,1 0 25,1 0 1,0 0 0,-1 0-1,-1 0 8,40 0 1,-39 1-1,0 0 3,-2 1 1,0 1 0,2-3 0,0 1-23,0 2 0,1-1 0,2-1 0,0-1 5,0 1 0,0-2 0,-2 1 0,0 0 6,37 0 0,-37 1 1,-1 0-36,3 1 0,0 1 0,1-2 0,-1-1 30,-2 3 0,-1-1 1,37 0 5,-3-2 0,1 0-6,-1 0 0,-33 0 0,1 0-9,-1 0 1,-1 0 0,-1 0 0,0 0 8,35 0 1,1 0-6,-1 0 0,5 0-120,-5 0 1,0 0 119,-5 0 0,-2 0-94,-3 0 1,-4 0 27,-10 0 0,-8 0-87,-6 0 1,-6 1 60,1 4 1,-9-3-103,-5 2 402,-3-2-340,-2-2 871,-6 0-829,-2 0 287,-6 0 1,-2 0-142,-2 0 1,1 0-116,-7 0 0,5 0-330,-4 0 1,-1 0 132,-4 0 0,5 0-504,-1 0 455,1 0 1,-6 0-245,1 0 1,0 0 132,0 0 1,4 1-693,1 4 1,-1-2 103,-4 7 991,0 6 0,-26 44 0,18-22 0,-1-1 0</inkml:trace>
  <inkml:trace contextRef="#ctx0" brushRef="#br0">19934 11828 8243,'-7'-8'-2258,"6"-4"2422,-6 10-204,7-11 31,0 12 123,0-6-156,0 7 293,0 0-167,0-6 177,0 5-91,0-6-76,0 7 28,0 0-85,-6-6 0,-2 4-21,-6-2 0,5 2 34,-1 2 1,5 0-45,-4 0 0,4 0 16,-4 0 1,4 0-6,-5 0 32,7 6 18,-9-4-41,10 4-15,-11-6 0,10 0-65,-6 0 75,6 0 0,-5 0-26,3 0 31,3 0 24,-10 0 0,9 0-41,-7 0 1,5 0 0,-4 0 0,4 0 9,-4 0 1,4 0 3,-5 0 0,6 0 17,-6 0 0,1 0-18,-5 0 0,-1-1-2,1-4 1,0 3-4,0-2 0,-5 0-67,0 0 1,-6 2 46,1-3 1,-3 4-5,-1 1 1,-2 0 30,-4 0 0,4 0-2,-3 0 1,-2 0 37,2 0 0,-6 0-47,1 0 0,3 0 43,2 0 0,3 0-32,1 0 0,1 0 0,0 0 1,4 0-11,0 0 0,7 0-2,-2 0 1,8 0-80,1 0 97,7 0-69,-3 0 53,6 0-295,0 0 270,6 0 1,2 0 28,6 0 1,0 0-36,1 0 1,-1 0 30,0 0 0,0 0-17,1 0 0,-1 0-8,0 0 1,0 0-34,0 0 0,1 0 37,-1 0 1,-5 0-82,1 0 79,-1 0 1,1 0 16,-1 0-139,-6 0 60,4 0 0,-14-5 29,-2 0 1,-5 1-6,-5 4 1,1 0 21,-5 0 0,-6 0-8,-4 0 0,0-5 45,4 0 1,-1 0-54,-3 5 0,3 0 167,-3 0 0,3 0-133,2 0 1,-1 0 48,1 0 0,-4 2-47,4 3 0,-2-4 1,11 4 1,0 1-8,5-1 19,-1 0-103,7 1 87,2-4 0,8 6 1,2-4 1,0-1 4,5 7 1,-1-5-1,1 4 1,4-4-2,-3 4 1,2-4 2,2 5 0,1-6 7,-1 6 1,0-2-13,0 1 1,2-1 129,3-3 0,-3-4-113,3 4 1,1-2 98,-1 2 0,7-3-77,-3 2 1,3-2 17,-3-2 1,9 0-40,-4 0 0,4 0-6,-4 0 0,1-2-48,-1-2 0,5 2 67,1-3 0,-1 4 20,-5 1 1,1-2-34,-1-3 0,5 4 25,0-4 0,1 3-5,-6 2 0,0 0 6,1 0 0,-1 0 13,1 0 0,1 0-18,3 0 0,-3 0 9,3 0 1,3 0-3,2 0 0,-1 0-12,1 0 0,-5 0-38,5 0 0,-2 0 2,2 0 1,1 0 14,-5 0 0,0 0-3,0 0 0,-3 0-32,7 0 1,-5 0 41,5 0 1,-5 0-21,5 0 0,-5 5 15,5 0 0,-6 0-8,1-5 1,2 0 2,-2 0 1,2 0 49,-2 0 0,-3 0-14,3 0 1,-1 0 7,1 0 1,-3 0-23,3 0 0,2-2 0,-2-3 0,2 4-27,-2-4 1,2 3 25,3 2 0,-4 0-56,-5 0 0,4 0 37,0 0 1,0 0-7,-4 0 0,-2 0-8,-4 0 0,4 0-6,-3 0 0,-2 0 51,2 0 0,-5 0 4,4 0 1,1 0 11,4 0 1,1 0-39,-1 0 0,6 0-26,-1 0 1,1 0 33,0 0 0,-4 0-167,3 0 0,-3 0 89,-2 0 0,2 0 36,3 0 1,-4 0 22,-1 0 0,1 0-1,-6 0 0,4 5 74,2 0 0,-1 0-90,1-5 1,-1 0 154,1 0 1,5 0-127,4 0 1,-1 0 16,0 0 0,1 0-21,5 0 0,0 1-15,-1 4 0,1-3 25,0 2 0,-1-2-3,1-2 1,0 0-20,-1 0 0,6 0 12,-1 0 1,2 0-41,-2 0 1,-1 0 31,6 0 1,-1 0 13,1 0 1,2 0 54,-7 0 0,8 0 6,2 0 1,0 0-198,5 0 1,-2 0 183,1 0 0,-1 0-19,7 0 0,-7 0-7,1 0 0,3 0-10,-3 0 0,7-5 18,-2 0 1,4 1-64,1 4 0,0 0 42,0 0 1,5-2-12,0-3 1,1 4-396,-1-4 0,2 3 394,2 2 1,-36 0-1,-1 0-47,38 0 0,-1 0 45,-9 0 1,5-1 61,0-4 0,-33 4 0,1 1-37,-1-3 0,-1 1 0,0 1 0,0 0 17,38 1 0,-37 0 0,0 0-9,1 1 0,2-2 0,4-1 0,1 0 72,-1-1 1,-1 1 0,3-1 0,-1 1-109,-1 2 0,0 0 1,-1 0-1,1 0 36,0 0 0,0 0 1,4 0-1,1 0-69,-1 0 1,1 0-1,2 0 1,1 0-242,-4 0 0,1 0 0,2 0 0,0-2 271,2 0 1,0 0 0,3 0 0,1 1 13,1-4 1,0 0 0,2 1-1,-1 0 83,-3 0 0,-1-1 0,5-2 0,-1 1-41,1 1 1,1 1 0,3-2 0,1 1-21,-5 0 0,0 0 1,3 1-1,0 0-336,-5 1 0,0 1 1,0 2-1,0-1 342,2-2 1,0 1 0,1 1 0,-1 1-76,-2-1 0,0 2 0,-1-1 0,-1 0 43,-5 0 1,0 0-1,-4 0 1,-1 0-176,-1 0 0,-2 0 0,0 0 0,-2 0-113,-3 0 0,-2 0 1,32 0-405,-17 0 22,-7 6 0,-28 2-286,-12 6 938,-32 7 0,-3-12 0,-17 4 0</inkml:trace>
  <inkml:trace contextRef="#ctx0" brushRef="#br0">5076 13108 8292,'-14'-15'0,"0"1"0,0 1-327,-1 4 0,6-2-4,-1 6 783,7 0-435,-3-1-170,6 5 0,1-4 292,4 10 1,3-4-92,6 4 0,7-4 206,3-1 1,2 0-114,3 0 1,6 0 41,2 0 1,5 0-77,0 0 0,7 0 21,3 0 1,8 0-11,2 0 1,11 5-270,-2 0 0,-31-2 0,0-1 163,41-2 0,-35 2 0,1 0 35,0 1 0,1-1 0,1 1 0,0-1-6,-2-2 1,1 0 0,-1 0 0,2 0-209,5 0 0,1 0 1,1 0-1,0 0 204,1 0 1,0 0 0,1 0 0,1 0-247,-5 0 0,1 0 0,1-1 0,0 0 236,1-1 0,0 0 0,1 0 1,1 0 14,-3-2 0,1-1 0,3 3 0,-1 1 0,-2-1 0,0-1 0,0 0 0,1 0 2,3 1 0,1-1 0,1-2 1,0-1-8,1 1 1,0 0-1,4 1 1,0 1-45,-4-2 1,0 0 0,4 3 0,0-1-218,-2-1 1,1-1-1,6 2 1,1 1 194,-3-3 1,0 1-1,1 2 1,0 0-93,-6 0 0,0 0 1,3-1-1,0-1 175,4 2 0,1 0 0,-1-3 0,-1 0-1,-1 3 1,0-1 0,2 0 0,0 0 59,-7 0 1,0 1 0,3 2 0,1-1-22,1-1 1,0-1 0,3 0 0,-1 0-42,1 1 0,-1-1 0,1-2 0,-1 1-48,-2 1 0,0 1 0,0-1 1,1-1 60,-1 2 1,0 0 0,1 1 0,-1 0-88,-1-1 1,-2-1-1,-2 2 1,-1 1 0,-8 0 0,0 0 0,-1 0 0,0 0-377,-1-1 0,-1 2 0,-5 2 0,-2 2 399,-6 2 0,-1 0 0,31 4 0,-17 11 0,-7 10 0,-6 9 0</inkml:trace>
  <inkml:trace contextRef="#ctx0" brushRef="#br0">8901 18282 8383,'-14'-14'404,"-1"0"200,1 6 1,5 14-154,-1 13 1,7 13-187,-2 6 0,4 9 0,1 5 0,0 5 33,0 5 0,1 1-419,4 3 1,3-9 227,6-9 0,0-12 86,1-8 1,3-2-16,1-12 1,0-3-286,-4-11 0,-6-13 36,1-6 0,-7-14 144,1-10 0,-2-6-286,-2-7 1,0-9-130,0-6 1,0-7 244,0 36 0,0-1 0,-2 0 0,-1 1-4,1-1 0,0 0 1,-3-36 98,5 4 0,1 4 17,4 4 0,8 18 124,6 16 1,6 16 71,-1 12 1,4 5-58,5 5 1,-4 11 133,-1 12 0,1 2-38,-6 8 1,-2-2-198,-2 2 0,-10 8 345,-4-3 1,-3 4-713,-2 0 1,-8-2 175,-6 2 1,-7-8-102,-7-1 1,-7-1 50,-3 1 0,-3-5 90,-2-10 1,2-2-145,3-7 1,3-6 61,7-3 1,7-5-787,7-5 1,6 2 965,8-7 0,63-31 0,-23 15 0,-1-1 0</inkml:trace>
  <inkml:trace contextRef="#ctx0" brushRef="#br0">9427 18424 8383,'-21'0'0,"-1"0"1103,-6 0 1,-1 0-511,1 0 0,-1 5-328,1 0 0,6 6-124,3-2 0,2 10 94,-2 5 0,9 3-159,1 1 1,5 1 142,4-1 0,7 1-88,2-1 1,15-6 83,4-3 0,17-5-425,2-4 0,7-4-214,3-6 0,-2-8-202,-3-6 1,-5-5-156,-9-5 0,-3-7 364,-6 2 1,-9-7 48,-6 3 1,-6-7 47,-8 3 1,-14 0 425,-10-1 0,-11 8 10,-12 2 1,-5 6-178,-10 8 0,-1 4 557,-3 1 1,4 7-203,10 2 1,11 8-495,13 11 0,12 5 125,11 9 0,7-2 75,7 7 0,2-1 0,13 0 0,0-2 0</inkml:trace>
  <inkml:trace contextRef="#ctx0" brushRef="#br0">10294 18268 8349,'0'-24'88,"0"1"0,-1 4 22,-4-5 1,2 2 929,-7-2 0,5 4-422,-4 6 1,4-1-510,-4 1 1,-2 6 28,-8 3 1,1 4-177,-5 1 0,-1 11 134,-5 3 0,1 15 193,0-1 1,1 5-145,3 0 1,-1-1-131,6 6 0,6-7-46,8 3 1,4-4-257,1-2 1,8-4-211,6-1 0,7-5 238,7 1 0,7-5-170,3-5 0,1 4 80,-1-3 0,2-3 27,-7 3 1,-6-2 63,-8 1 0,-5 4 228,-5-4 611,-2 4 1,-17 1-372,-9 1 1,-9-3 346,-15-2 0,0 1-254,1-7 1,-3 6 64,-2-5 1,3-1-11,-4-4 0,7 0-971,8 0-69,0 0-316,24 0 998,-4 0 0,45-5 0,24-2 0,0-1 0,-1 0 0</inkml:trace>
  <inkml:trace contextRef="#ctx0" brushRef="#br0">10650 18311 8335,'-7'-19'0,"-2"0"0,1 1 0,-2 9 0,6 1 742,-6 3 0,7 5-88,-2 0 0,4 7 242,1 7 1,0 8-858,0 6 0,0 7 8,0 8 0,-2-1-194,-3 1 0,4-2 92,-4-3 1,3 2-879,2-7 0,2 0 53,3-5 0,3-6 880,6-3 0,25-34 0,7-11 0</inkml:trace>
  <inkml:trace contextRef="#ctx0" brushRef="#br0">11090 18339 9278,'-9'0'2022,"-1"0"-1572,7 0 0,-8 8-259,6 6 1,1 2 19,4 8 1,-5-1-119,0 6 0,0-1-56,5 1 0,5-1-267,0 1 0,6-6-836,-2 1 0,2-7 523,-1 2 1,1-8 542,-6-1 0,-19-45 0,-10-6 0</inkml:trace>
  <inkml:trace contextRef="#ctx0" brushRef="#br0">10877 18268 8276,'-14'-14'1064,"6"6"0,9 2-638,14 6 1,2 0-141,12 0 0,-4 0 199,8 0 0,3 6 50,2 3-535,3 4 0,27 20 0,-31-14 0,0 0 0</inkml:trace>
  <inkml:trace contextRef="#ctx0" brushRef="#br0">11773 18240 8273,'-27'1'797,"3"4"0,-1-2-255,6 7 0,0-1 628,5 5 1,6 2-527,3 3 0,-1-2-105,1 7 1,0 5-216,5 4 1,0 5-190,0-5 1,0 5-124,0-5 0,7 0-375,2-4 1,4-6-176,1 1 0,0-7-693,0 2 0,5-8 1231,0-1 0,0-26 0,-4-1 0</inkml:trace>
  <inkml:trace contextRef="#ctx0" brushRef="#br0">12000 18353 8273,'0'-14'1116,"0"0"-146,0 6-511,0-5 1,2 13-135,3 0 1,-2 7 89,6 7 1,-1 2-90,2 3 0,2-2-33,-2 7 1,2-1-101,3 6 1,0-5-168,4-1 0,-3-5 65,3 1 1,2-4-251,-2 0 0,-1-6-104,-3 1 1,-1-7 118,0 1 0,-4-8 77,-1-6 0,-1-9 25,1-4 1,4-11-128,-3-3 1,-3-5 25,3 0 1,-7-6-168,2 1 1,-2 0 61,2 4 1,-4 7-621,4 3-11,-3 9 0,-7 11 52,0 13 827,0 13 0,-7 53 0,4-24 0,0 0 0</inkml:trace>
  <inkml:trace contextRef="#ctx0" brushRef="#br0">12668 18254 8273,'-9'-14'437,"-1"-1"1,6 3 1754,-6 2-896,7-2-856,-3 10 1,6-3-393,0 10 1,0 5 98,0 9 0,-5 4-189,0 10 1,-6-1-55,2 6 1,-4-5-71,-1 5 0,6-6 177,3 1 1,4-3-177,1-2 1,1-6 293,4-3 1,5-8-172,8-1 0,11-7 304,9 2 1,3-8-117,2-2 0,-1-6-498,1 1 1,-1 2-194,1-1 1,-2 1-296,-3-1 0,-5-3 344,-9 8 496,-3-1 0,-39-1 0,-7-2 0</inkml:trace>
  <inkml:trace contextRef="#ctx0" brushRef="#br0">12825 18410 8273,'-14'-6'703,"4"3"198,1-7 1,4 7 768,-5-2-1177,7-2 0,-1 5-370,8-3 1,4-1 102,6 1 1,1 0-989,-1 5 0,0 0 171,0 0 1,0 0 590,1 0 0,-7 7 0,-2 1 0</inkml:trace>
  <inkml:trace contextRef="#ctx0" brushRef="#br0">12754 18240 8273,'-21'-8'1778,"5"-3"-976,-3 6 0,10-6 313,4 1 0,5 4-149,5 1 0,4-1 388,10 1 0,4-4-1205,5 4 0,5 0 0,0 5 0,7 2-149,-2 3 0,-1 6 0,5 5 0,3 2 0,0 1 0</inkml:trace>
  <inkml:trace contextRef="#ctx0" brushRef="#br0">21583 17714 8276,'-28'4'-199,"-1"1"1,1 0-255,-1-5 0,6 1 605,-1 4 0,11-3-25,-1 3 364,9-4-324,-1-1 0,8 0 115,2 0 0,6 0-5,9 0 0,8 0 146,6 0 0,8 0-3,1 0 0,9 0-123,11 0 0,2-5-427,7 1 1,-31 0 0,1 1 230,3 1 1,2 0-1,3-1 1,2-1-426,5 0 0,1-1 1,4-2-1,2 1 387,2 2 0,2-1 0,6-4 0,1 0-288,-18 3 0,2 0 0,-1-1 0,-3 0 0,-1-2 1,1 2 297,2 0 1,1 1 0,1 0 0,-1-2 0,1-1 0,0 0-2,1 1 0,-1 1 1,1-1-1,0-1 1,0 0-1,1 0 14,2-1 0,0 0 0,-1 1 0,-3 2 0,0 0 0,0 1-31,0 1 1,1 0 0,-1 1-1,0-1 1,0 1 0,0 0-102,-1 2 0,0 1 1,0-1-1,0 1 0,1-1 1,0 1 36,1 0 1,-1 1 0,1 1 0,-2-1 0,0 0 0,-1 1-189,25 1 0,-1 1 0,0 0 1,0 2 130,-25-1 1,0 1-1,1 0 1,-1 0-1,-1-1 1,1 1-7,0 0 0,1 0 1,-1-1-1,-1 1 1,1 0-1,-1 0 60,24 2 0,0 0 0,1 0 0,0 0-192,-25-2 0,-1 0 0,1-1 1,2 1-1,0 0 0,0-1 188,0 1 0,1 0 1,0 0-1,2-1 1,-1 0-1,1 0 45,-2 0 1,-1-1 0,1 0 0,0-1 0,1 1 0,-1-2 64,3 0 0,0-2 0,1 1 0,0 0 1,2 0-1,-1 0-29,-1 0 1,1 0 0,0 0 0,2 0-1,0-1 1,-1 1-168,-4-2 1,-1 1-1,0-1 1,2 0 0,-1 0-1,1 0 166,1-1 0,1 0 0,0-1 1,-1 0-1,0-1 0,0 1-35,1 1 1,-1 0 0,1 0 0,-3 0 0,0 1 0,0-1-22,-5 0 0,0-1 0,-1 2 0,24 0 0,1 0-57,-2 0 0,-1 0 0,-2-1 1,-2-1-72,-9 2 1,-1 0-1,0-1 1,-2 1 53,-8 2 1,-2 0 0,-2 0-1,-1 0 363,30 0 1,-11 0-518,-23 0 1,-10 1-873,-23 4 1092,-23 16 0,-8-6 0</inkml:trace>
  <inkml:trace contextRef="#ctx0" brushRef="#br0">23801 18424 8323,'9'0'374,"1"0"539,-7 0-232,10 0-273,-5-6 1,1 0-106,1-4 1,-6-4-169,6 0 1,-5-2 92,4-8 1,-4-4-128,4-5 1,1-7 45,4 2 1,0-4-221,0-6 1,1 4 58,-1-3 1,0 9-167,0 5 1,2 7-133,3 3 0,-3 10 108,3-1 0,-3 9 97,-2 0 0,0 10 61,0 5 1,0 4 152,1 5 1,-1 8-81,0 6 1,0 6 10,0-1 1,5-1 29,0 0 0,0-5 167,-4 1 1,4 0-99,-1-4 1,3-1-57,-2-14 1,-3 2 130,3-11 0,1-2-73,-1-8 1,0-9 55,-5-9 0,1-11-177,-1-4 1,0-4-178,0-6 0,-6 4 56,-3-3 1,-4 4-175,-1 5 0,0-1-509,0 6 0,-1 6 362,-4 8 0,2 9-1725,-6 6 2149,5 2 0,11 34 0,8 7 0</inkml:trace>
  <inkml:trace contextRef="#ctx0" brushRef="#br0">24853 17898 7793,'-2'16'182,"-2"3"1,-4-1-204,-6 5 1,-1 3 361,1 7 0,-5-2-64,0 7 1,5-5-75,5 5 1,5-6-103,0 1 1,2-8 65,2-1 1,11-8 201,3-2 1,15-1-119,-1-9 1,10 1-524,0-5 0,-2-1 192,2-4 1,-5-3-828,5-6 0,-8 4 150,-1 1 757,-7 6 0,-46-23 0,-9 3 0</inkml:trace>
  <inkml:trace contextRef="#ctx0" brushRef="#br0">24796 18126 8323,'-22'0'0,"-3"0"1856,6 0-1462,0 0 1,11-2-651,3-2 1,7 2 257,7-3 1,2 4 55,13 1 1,0 0-676,4 0 0,-4-2 57,0-3 560,-1 4 0,12 1 0,1 8 0</inkml:trace>
  <inkml:trace contextRef="#ctx0" brushRef="#br0">24739 17898 8323,'-22'-14'387,"3"0"1,8 0 614,2 0 0,6 4-512,-2 1 0,10 1-259,4-2 0,10 4-37,5 6 1,4-5-123,5 0 1,2 1-917,3 4 1,1 0 516,-5 0 1,5 1-881,-1 4 1207,3 3 0,21 25 0,4 5 0</inkml:trace>
  <inkml:trace contextRef="#ctx0" brushRef="#br0">25493 17927 8323,'5'-10'-1043,"-1"1"522,1 6 1849,-5-10-813,6 12 1,-4-7 129,3 3-548,-10 3 1,-3-2-270,-6 8 1,-7 0 234,-2 5 0,-9 5-99,-1 5 0,-2 6 284,2-1 1,1 3-118,-6 1 1,7 6 94,-2-1 1,11 5-113,7-5 1,7 0 44,8-5 0,13 1-84,6-1 0,8-6-136,6-3 0,-1-9 6,6-5 1,-1-4-331,6-1 0,-7-1-208,-2-4 0,-11-3 274,-4-6 1,0-5-6,-5 0 1,-2-5 139,-12 5 1,-2-5 114,-3 6 0,-3-6 179,-6 5 0,0 5 306,0 4 1,-1 5-61,1-4 0,0 6 998,0-2-815,6 4-45,2 1-892,6 0 1,1 1 256,4 4 1,3-2 140,6 6 0,32 14 0,8 7 0</inkml:trace>
  <inkml:trace contextRef="#ctx0" brushRef="#br0">25663 18396 8323,'-6'-14'0,"3"-5"543,-6 0 1,4-2-70,-5 2 1,7 2-216,-2-7 0,4 5-61,1-4 0,1-6-1,4-4 1,5-5-75,9 5 0,-2-6-188,7 1 0,-1 1-194,6-1 1,-2 8 234,-4 2 1,3 6-148,-7 8 0,0 6 4,-5 3 0,-5 11 246,1 9 0,-7 7-50,2 11 1,-5 8 131,-5 6 1,3 2 22,-2-1 0,2-6-72,2 1 0,0 0-280,0-6 0,0-2 93,0-2 1,0-7-764,0-3 1,5-5-37,-1 1 874,1-10 0,-24-59 0,-4-21 0</inkml:trace>
  <inkml:trace contextRef="#ctx0" brushRef="#br0">25706 18069 8323,'-14'-6'760,"0"-2"-86,6 0-281,1 2 0,9 6-197,3 0 1,7 4 16,7 1 0,7 6-738,-3-1 1,-1 2 171,2 3 353,0-1 0,42 6 0,10 2 0</inkml:trace>
  <inkml:trace contextRef="#ctx0" brushRef="#br0">26275 18012 8333,'-14'7'0,"-1"5"443,1 7 0,0 2 51,0-2 1,0 3 11,-1 6 0,6 5-376,-1 0 0,7 2-267,-2-2 0,4-7-970,1 2 0,5-9 222,-1 0 885,7-3 0,-3-34 0,7-7 0</inkml:trace>
  <inkml:trace contextRef="#ctx0" brushRef="#br0">25990 17955 8333,'-7'-6'758,"0"4"241,7-10 0,7 10-346,2-3 1,10 4-205,5 1 0,4 0-1083,5 0 0,2 1 431,3 4 1,3-2 202,-3 7 0,41 6 0,-34-5 0,0 0 0</inkml:trace>
  <inkml:trace contextRef="#ctx0" brushRef="#br0">26630 17898 8333,'-14'-4'1248,"0"-1"600,0-6-600,-1 9-812,8-4 0,-5 17-442,8 3 1,-1 10 86,5 0 1,0 4-688,0 5 1,0-3 507,0 3 1,5 2-2150,-1-2 2247,8 1 0,2 0 0,8 3 0</inkml:trace>
  <inkml:trace contextRef="#ctx0" brushRef="#br0">26829 17898 8333,'0'-14'1402,"0"0"-879,0 6 1,0 8-322,0 10 1,0 9 73,0 4 0,0 6-277,0 4 1,7-3 5,2 3 1,5 2-173,5-2 0,-1 0-19,5-4 1,1-7 153,4-3 0,1-5-117,-1-5 1,-6-2 27,-3-7 1,-3-7 48,-2-2 1,-6-12 108,-3-7 1,-3-2 21,-2-8 1,0 0-70,0-5 1,0 1 5,0-1 0,-5 7-257,0 3 1,-4 9-64,4 5-1150,0 3 1474,5 8 0,0 40 0,0 15 0</inkml:trace>
  <inkml:trace contextRef="#ctx0" brushRef="#br0">27426 17998 8333,'0'-22'443,"0"1"83,0 7 798,0 0-286,0 0-239,0 6-279,0 1-625,-6 20 0,-3 3-75,-10 12 1,3 6-37,-3-1 1,3 1 166,2 0 0,1-4-116,4 3 0,-2-3 280,6-2 0,0-1-125,5-3 1,3 1 226,7-6 1,1 0-27,13-5 0,4-6-133,5-3 1,7 1 87,-2-1 1,-4 0-985,0-5 0,-4-2 154,-2-3 684,-6 4 0,-33-25 0,-14 3 0</inkml:trace>
  <inkml:trace contextRef="#ctx0" brushRef="#br0">27455 18225 8333,'0'-14'0,"0"0"0,0 5 1,0-1 0,0 1 226,0-6 1,6 3-711,4 2 483,2-2 0,9 4 0,1-6 0</inkml:trace>
  <inkml:trace contextRef="#ctx0" brushRef="#br0">27512 18069 8333,'-7'-14'-114,"-2"0"114,-4-1 0,5 1 0,4 0 0,2 5 1498,2-1 0,2 2-667,2-1 1,4-2-1713,7 6 1,4 0 254,-1 5 626,8 0 0,27 19 0,15 5 0</inkml:trace>
  <inkml:trace contextRef="#ctx0" brushRef="#br0">14517 4322 7777,'-10'0'-687,"1"0"1,4 0 595,-4 0 91,5-7 0,-8 6 0,10-7 127,-3 3 1,4 2-111,1-6 1,0 4 146,0-5-96,0 1 0,0-1 3,0 1 1,5 4 97,-1-4 29,1 6 1,-5-4-127,0 1 1,-1 4-33,-4-2 0,2 2 93,-7 2-37,1 6 0,-6-2-25,1 5 1,5-4 55,-1 4 1,1-4 5,-5 4 1,-1 1 9,1 4 0,0 0-64,0 1 0,-7 0 21,-3 4 1,-2 5-111,-3 9 1,-1 4 61,-3 5 1,1 2-72,-6 4 0,5-2 87,-5 6 0,8-2-84,2 2 1,1-4 94,8-10 1,-1 3-4,1-3 1,4-2 111,1 2 0,0-5-75,5 5 0,-6 6 68,-4 8 1,4 0-52,-4 5 1,4-1-188,6 10 1,-2 5 233,6 5 0,0 0-5,5-5 1,2-5-79,3 0 0,4-7-169,10-2 0,5-8-16,9-11 1,-1-4 106,5-5 0,6-2-64,5-4 1,0-2 76,0-7 0,4-4 142,10-1 0,-4 1-147,4 4 1,-5 0 15,-5 0 0,1 5-122,-5 0 1,-1 0 127,-4-5 1,-5 1-65,0-1 0,0-5 65,4 1 1,6-7-93,-1 2 1,0-15 49,-4-4 0,4-16-23,1-3 1,4-13-91,-5-6 0,2-4 280,-1 0 0,-2-8-161,-21 31 0,2 0 1,-2 0-1,0 0 9,2 2 0,-2 0 1,20-30 23,-7 8 0,-7 3-6,2-2 0,-4 6-42,-6-1 0,-7 4 27,-6 5 1,-7-3-104,2 3 1,1-3 63,-1-2 0,-5 1 30,-5-1 1,-6-6 203,1-3 0,-2-3-74,-2-2 1,-1 0-254,1 0 1,0 0 155,0 0 0,-1 2 643,1 3 1,-6 3-269,-4 6 0,-3 7 240,-1 3 1,-1 0-362,1 4 0,-5 2-100,-1 8 1,-5 8-31,1-3 0,-3 5-144,-2-1 0,-1 4 42,-3 6 1,-4 1 68,-6 4 1,-11 3-94,-3 6 0,-3 2 173,3 3 1,0 3 347,0 7 1,1-1-183,4 0 1,15-1-129,13-3 1,15-4-869,9-5 0,23 0 612,24 4 0,5-6 0,19 6 0,-3 0 0</inkml:trace>
  <inkml:trace contextRef="#ctx0" brushRef="#br0">25806 15084 8009,'-21'-29'-227,"5"7"296,-3 3 1,-1 5 262,1 4 1,-5-1-123,5 7-274,0-1 1,5 5 93,0 0 0,0 5-23,-1-1 0,-4 7-18,0-1 0,-6 3 62,1 1 0,-9 6 161,-5 4 0,-4 9-103,-6 5 0,-2 8-30,-7 1 1,26-17 0,0 0 98,0 1 0,1 0 0,-1 2 0,0 2 39,2 0 1,1 1-1,0 4 1,1 2-232,1 0 1,0 1 0,-1 4-1,2 1 162,3 0 0,1-1 0,-1-2 0,1 0-98,7-2 0,0-1 0,-2 0 0,2 0 122,-5 34 1,8-37 0,0 1-281,-3 31 0,-4 1 256,9-10 1,1 8-109,-2 1 0,2 0-266,-1 5 1,-2-2 192,6 2 0,-4-1 107,6-32 0,1 0 0,-3 33 25,5 4 0,3-12 154,7-6 1,1-4 14,13-1 0,-1-6-142,6-4 1,4-3 3,0-1 1,8-5 126,2 0 1,0-7-139,4 2 1,3-7-25,3-3 1,8-5-93,6 1 0,-3-8 74,3-2 0,-7-6-133,1 2 1,-1-3 90,2-2 0,-5 0-19,0 0 1,0-7 53,-5-2 1,5-10-17,4-5 0,-4-3-29,0-1 0,-2-2 1,-7-3 0,-1 0-103,-4-10 1,-2 8 72,-3-7 0,-2-3-101,-3-2 0,-1-7 120,6 2 1,-8-3 229,-2-2 0,1 0 12,-6 0 0,-2 0 42,-2 0 1,-3 1-112,-2-1 1,0-5 96,0 1 1,0-7-254,1 1 0,-1-1 281,0 2 1,-4-3-449,-1 2 1,-4-4 101,4-5 1,-6 4-206,2-4 0,-3 2 95,-2-2 1,0 1 53,0-5 0,-2 10 105,-3-1 0,1 11 164,-11 3 1,3 1 2,-12 3 0,0 6-165,-4 4 0,-5 1 80,0 4 0,-8-3-42,-2-2 0,0 7-89,-4 3 1,1-2 101,-1 2 1,1 0 35,-6 4 1,4 5 122,-4 1 1,-5 10-126,-4-1 1,-7 9 149,1 0 1,-1 5 64,2 5 1,3 9-412,6 10 0,0 4 77,0 6 1,7 4-264,2 9 1,6 5-583,4 10 0,0 7-714,23-31 1,1 0 1574,-2 3 0,1 0 0,5 1 0,2 0 0,-2 3 0,0 0 0,1-1 0,2 0 0,2 0 0,-1-1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10564 10904 7954,'-36'0'138,"3"0"0,4 0 280,6 0 1,2 0-278,7 0 0,1 6 20,4 4 1,2 7-189,7 2 1,7 6 103,2-1 0,5 3-50,5 1 1,3 2 77,7 4 1,-1 3-4,1 11 0,-1 2-6,1 7 0,4 2-252,0 2 0,6-1 244,-1 7 0,3-3-3,2 3 0,0-9 45,-1-6 0,9-1-23,6 1 0,6-5-235,8-9 1,-33-20-1,2-1 180,-1-2 0,2-1 0,4-3 0,2 0 42,2-1 1,1-1-1,0-4 1,1-1-69,4-1 1,-1-1-1,1-1 1,1-1-236,3 0 0,0 0 0,0 0 1,-1 0 237,4 0 0,0 0 0,-2 0 0,1 0-275,1 0 1,-1 0 0,0 0-1,0 0 212,-2 0 1,1 0 0,-1 1 0,0 0 40,5 1 1,0 1-1,-4 0 1,0 2-46,4 1 1,0 2 0,-4-2-1,-2 0 23,1-1 1,1 0-1,4 1 1,2 1-4,2-2 0,1-1 0,-4 0 0,-1 0 18,3 1 1,-1-1 0,1-2 0,0 0-128,4 0 0,1 0 0,0-1 0,1 0 174,5-1 1,0 0-1,-3-1 1,-1 0-210,4-1 0,0 0 1,1-2-1,0-2 171,-25 0 1,-1 0 0,1-1 0,2 2 0,1 0 0,-1-1 8,1 0 1,0 0 0,0-1 0,-2 1 0,0-1 0,-1 0-23,2 0 0,-1 1 1,0 0-1,25-2 0,0 2 30,-2 0 0,0 2 1,1 2-1,0-1-72,-25 0 0,0 0 0,-1 0 1,24 1-1,-1 1 25,3-2 1,-1 1 0,-2 1 0,0-1-42,-1 0 0,1-1 1,4 2-1,1-1 49,-27-1 0,0 0 1,-1 0-1,26 0 0,-1 1-8,0-3 0,0 0 0,0 1 0,-1-1 63,-23 0 0,-1 1 0,1-1 0,26-2 0,0-1-32,-25 4 0,0-1 0,1 0 1,24-2-1,-1 0 69,-25 2 0,0 1 1,-1-1-1,25-2 1,-1 0-36,1-1 0,1 1 0,-2 2 0,0 1 28,-22 1 1,1-1 0,-1 1-1,23-1 1,-1 1-36,1-2 1,0 0 0,-2 1 0,0 0 18,0 1 1,0 1 0,2 2 0,0-1-40,1-1 1,-1-1 0,-3 0 0,0 0-56,1 1 0,-1-1 1,-1-2-1,-1-1-31,1 1 0,-1 0 1,2 2-1,0-1 24,3-1 1,1 0 0,-6 0 0,0-1-5,1-3 0,-1-1 0,0 2 1,0-1 29,2-3 1,1 0 0,1 3 0,0-1-27,-4-2 1,1 0-1,-1 1 1,0 0 62,-1 0 1,-1-1 0,-2-2 0,-1 1-21,1 1 0,0 0 0,-2-3 1,0 0-34,-1 1 1,0 0 0,-2-2 0,-1 0 42,-6 4 1,0 0 0,-3-1 0,-1-1 55,-1 0 1,0 0-1,-2 0 1,-2 1-60,-2 1 0,-2 0 0,34-8 551,-17 6 0,-9 4-570,-4 1 0,-10 6 847,-5-2 0,-3-1-740,-2 1 0,6-2 756,-1 3 0,5-4-827,-5-6 1,5-1 398,-5 1 0,5 0-493,-5 0 0,3-5 225,-7 0 1,1 1-320,-11 9 1,0-2 53,-5 6 0,-5 0-99,1 5 155,-1 0 0,6 5 93,-1 0 0,5 4-41,0-4 0,6 0-24,-1-5 0,3 5-81,1-1 0,0 1 87,1-5 1,4-6-254,0-4 0,-1-9 62,-9-4 1,3-7-333,-7-8 0,-2-2 94,-7-12 0,1-5-192,-7-4 1,0-10 260,-9 4 0,2-4 43,-7 10 1,2 1 338,-1 7 0,-7 1 0,6 6 0,4 1 0,3-3 0</inkml:trace>
  <inkml:trace contextRef="#ctx0" brushRef="#br0">15782 13022 7893,'0'-6'422,"0"6"0,0 14-206,0 15 1,2 13 12,2 15 1,6 8-70,9 11 1,-9-35 0,2 1-284,2 3 1,0 0 0,1 1 0,-1-2 147,0 0 1,0-2-1,0-3 1,1-1-179,13 33 0,1-14 153,-1-14 0,-6-7-57,-3-7-159,-9-14 376,-4-2 0,-12-19-135,-4-4 0,-9-10 15,-5-9 0,-2-12 12,-3-11 1,1-16-234,13 31 0,1-2 1,3-4-1,0-2 155,1-2 0,1-1 1,1-6-1,2-3-86,1-1 1,1-2 0,1-3 0,2-2 48,5-4 0,2 1 0,1 6 1,3 2 49,5 0 1,3 2-1,2 8 1,3 5-37,2 7 0,2 5 1,27-18-68,-2 18 1,2 22-18,-7 16 0,-4 14 92,-5 9 0,-7 5-2,2 5 0,-9 3 1,-5-3 1,-5 2 404,-4-3 0,-4 8-387,-6-7 1,-1 6 585,-4-6 1,-8-4-637,-6 0 1,-6-4 141,1-2 1,-4-6 417,-5-3 0,4-5-415,1-4 0,1-4-415,8-6 0,2-3 344,7-6 0,26-23 0,12-9 0,4-9 0,0 0 0</inkml:trace>
  <inkml:trace contextRef="#ctx0" brushRef="#br0">17076 12994 7916,'-19'28'0,"0"1"0,-5 5-27,5 4 1,0 8 80,5 2 1,0 0 98,0 0 0,1-5-12,4-1 0,2-5 3,7-9 1,7-6-14,2-3 0,4-3 17,1-2 0,2-1-30,3-4 1,3-3 136,6-6 0,7 0-124,3 0 1,3-7-194,2-8 0,6-7 36,3-11 0,-3-3-137,-2-7 0,-4 0-226,-5 1 0,-8-6 187,-7 1 0,-12 0 291,-1 4 0,-13 0-127,-7 1 1,-10 4 260,-9 0 0,-12 6 69,-11-1 0,-5 14-35,-4 5 0,-4 11-13,-6 3 0,1 9-316,4 15 1,-2 6 187,6 13 0,29-19 0,0 1-67,2 0 0,0 2 0,-24 22-392,8-2 1,10-4 201,9-5 0,12 1-790,11-6 0,12-6 931,7-8 0,5-6 0,14 1 0,7 3 0</inkml:trace>
  <inkml:trace contextRef="#ctx0" brushRef="#br0">18000 12823 7916,'10'-14'-537,"-1"0"0,-6 0 785,2-1 0,-7 7-3,-7 4 0,-2 2-55,-13 2 1,-1 2 3,-8 2 0,1 4 27,-6 7 0,-1 7-3,-9 6 0,9 2 4,-4 8 0,5 0-62,0 5 0,4 1 3,5 3 1,9-3-353,5 4 1,7-6 135,8-4 0,8-3-234,7-6 1,5-3 124,9-2 1,-1-8-30,0-7 1,7-5 111,3 0 0,-2-2 68,2-2 1,-4 0 215,3 0 1,-5 1-79,1 4 1,-9-3 8,-5 3 0,-8 1-74,-2-1 1,-7 6-26,-2-2 1,-8 8-29,-11 2 1,-8 0-18,-6-4 0,0 2-100,4-3 1,1 4-213,0-9 1,-1-3-65,1-1 0,6 1 19,3-1 365,9 6 0,17-9 0,8 4 0</inkml:trace>
  <inkml:trace contextRef="#ctx0" brushRef="#br0">18555 12965 7948,'-24'-14'722,"0"0"0,5 6-392,-4 3 1,5 16 140,-1 8 0,0 13-358,5 6 0,-3 8 44,7 1 0,2 13-859,-1 2 1,6 4 108,-2 0 1,-1 4 459,1-4 0,-1-4-370,1-5 0,3-8-89,-3-11 0,4-10-151,1-9 743,6-3 0,34-72 0,-13 20 0,-1 0 0</inkml:trace>
  <inkml:trace contextRef="#ctx0" brushRef="#br0">18910 13193 7948,'-16'-14'0,"-3"-1"0,3 8 548,-2 2 0,3 5-208,6 5 1,-4 10-153,4 14 1,2 5-61,3 9 0,2 5-125,2-1 0,2 7-595,2-2 0,4-3 332,7-2 0,-3-9 260,-2-5 0,2-22 0,-4-6 0</inkml:trace>
  <inkml:trace contextRef="#ctx0" brushRef="#br0">18526 13008 7948,'0'-14'1634,"2"6"-1441,2 3 1,11 4 477,8 1 1,17 0-297,7 0 1,15 0-875,9 0 0,6 4 499,-35-1 0,2-1 0,18-2 0,5-2 0,4-1 0,-1-1 0</inkml:trace>
  <inkml:trace contextRef="#ctx0" brushRef="#br0">19365 13051 7948,'-32'4'101,"4"1"1,-4 9-102,9 5 0,2 10 1758,2 13 1,5 1-970,4 0 1,4-1-416,6 1 0,8-2-2996,6-3 2622,1 9 0,18-9 0,-3 11 0</inkml:trace>
  <inkml:trace contextRef="#ctx0" brushRef="#br0">19749 13022 7948,'0'-14'1832,"0"0"-714,0 6-929,0 33 1,1 2-12,4 25 1,3-4-393,6-1 1,2 3-83,3 7 0,2-1-122,2-4 0,4 0 50,-3-9 0,-4 1 140,-1-11 0,-3-6 377,-2-8-219,-6-10 0,-1-6 348,-7-12 1,1-13-186,4-16 1,-2-16 318,7-7 1,1-11-494,-2 32 1,1 0 0,5-36 95,-5 34 1,-1-1 0,2 2 0,-1 0-98,-1-2 1,1 0 0,0 1 0,-1 1-373,-2 0 1,0 1 0,2-23-1404,1 16 1857,-7 21 0,-1 17 0,-7 18 0,0 7 0</inkml:trace>
  <inkml:trace contextRef="#ctx0" brushRef="#br0">20545 12994 7948,'0'-22'0,"5"1"1448,0 7-444,-1 0 118,-4 6-779,0 2 0,0 9-302,0 6 1,-8 13-381,-6 16 0,-2 10 238,-7 4 0,-1 5-168,-4 4 1,5-2 307,4 2 0,5-4-15,5-5 1,2 2-35,7-7 0,2-12 154,3-11 0,14-8-190,9-7 0,10-4 66,0-10 1,3-9-945,2-10 1,-7-7 125,-3-3 798,-3 1 0,-6 2 0,0-4 0,1-3 0,2 0 0</inkml:trace>
  <inkml:trace contextRef="#ctx0" brushRef="#br0">20574 13349 7948,'-15'0'0,"1"0"1801,0-6-1262,6 4 1,3-6-838,10 4 298,3 2 0,25-11 0,5 6 0</inkml:trace>
  <inkml:trace contextRef="#ctx0" brushRef="#br0">20659 12923 7948,'-14'-7'0,"-1"-2"0,3 1 1387,2-1 1,6 5-617,8 0 1,7 7-513,13 2 0,6 4-41,13-4 1,12 0-219,7-5 0,0-14 0,7-4 0,6-2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10479 10833 8940,'-21'-6'-1624,"6"-2"1209,-4-7 0,3 3 619,2 2 1,-1 2-24,1 4 0,0 2-284,0-3 1,4 4 88,1 1 1,-1 0 50,-4 0 0,1 1 256,4 4-229,-4-3 0,7 6 275,-3-4-182,2-2-132,7 11 1,0-10 35,0 6 1,7-4 88,2 4 1,10-5-23,5 0 1,10-2-8,9-2 0,8-2-69,10-2 1,4-4-232,6-7 0,6 6 161,-36 4 0,-1 1 1,2-1-1,0 0-130,0-2 1,1 0-1,3 2 1,0 0 129,1 0 0,1 1 1,2 2-1,1 1 17,-1-1 1,-1-1-1,-2 0 1,-2 0-18,-4 0 1,-2 1 0,31-3-78,1 5 0,-6 0 110,-4 0 0,-7 0-49,-16 0 0,-5 0 64,-9 0-39,-4 0 1,-12-1 244,-3-4 0,-10 3-100,-4-2 0,-10 2 279,-5 2 1,2-5-470,-2 0 0,1-4 144,-6 4 1,2-4-441,4 4 189,2-6 0,13 8-275,3-7 0,5 7 432,5-2 1,35 10 0,17 8 0,5-1 0,0 0 0</inkml:trace>
  <inkml:trace contextRef="#ctx0" brushRef="#br0">22834 10961 8428,'-14'0'-316,"0"0"1,-1 0-1105,1 0 1183,0 0 1,0 0 236,0 0-49,-1 0 41,1 6 1,6-4 10,-4 4 0,10-6 44,-4 0 0,4 0 59,-3 0-79,4 0 0,-7 0 40,3 0 12,4 0-50,-12 0 1,5 0-19,-6 0 0,4 2 19,1 2 1,4-2 1,-4 3 1,4-4 20,-5-1 7,7 0 110,-9 0-108,4 0 23,0 0-43,-5 0 1,10 0 114,-6 0-116,5 0 1,-3 0 159,2 0-43,3 0-71,-10 0 1,8-1 23,-5-4 5,6 3-27,-10-4 0,10 1 52,-6 1-151,5-1 1,-4 5 133,4 0-221,2-6 163,-4 4-8,6-4 19,0 6 94,0 0 0,6 0-127,4 0 0,4 0 31,5 0 1,4 0-51,11 0 1,4 0 0,9 0 1,5 0 18,10 0 0,2 0-302,8 0 0,3-5 336,1 0 1,-35 0 0,0 1-56,0 1 0,-1 1 0,2-3 0,0-1 55,0 1 0,1 0 0,-3 1 1,1 1-40,-1-2 0,0 0 0,34 0 17,2-4 1,-9 6-26,-6-2 1,-4-1-1,-5 1 0,-1 0-93,-4 5 1,-4 0 112,-1 0 0,-7 0-127,-11 0 1,1 0 127,-6 0-74,-6 0 0,-9-1 327,-8-4 1,-6 2-297,-9-7 1,-6 7 2,-13-2 0,-3-1-4,-16 1 0,-4 0-31,-15 5 1,-2 0-211,-2 0 0,39 0 0,0 0 352,-35 0 0,34 0 0,0 0-66,-1 0 1,1 0-1,-37 0 109,-2 0 1,13 0-110,7 0 0,7 2-92,2 3 0,19-4 47,4 4-15,17-3 0,5-1-17,7 4 1,8-3 52,6 2 0,8-2-115,12-2 1,2 0 74,7 0 0,6 0 39,3 0 1,9-2 133,6-2 1,7 2-161,2-3 1,0-1-306,-5 1 1,0-1 305,0 1 0,3 4-33,-3-4 1,-9-1 29,-15 1 1,-10-2 14,-9 3-24,-6 2 0,-17-6 213,-10 4 1,-17 2 64,-21-3 1,-7 4-251,-12 1 1,-4 4 33,-10 1 1,-3 6-37,37-6 1,-1 0-1,0 0 1,0 1 68,0-2 0,1 1 0,-32 6 51,3-6 1,15 4-236,4-4 1,8 5 85,6-6-412,16 7 1,11-7 103,16 5 0,3-6-70,6 2 0,6 3-50,4 1 0,8-1 439,1 2 0,6 6 0,-2 6 0</inkml:trace>
  <inkml:trace contextRef="#ctx0" brushRef="#br0">25479 11245 8480,'0'-24'-438,"0"1"0,0 1 643,0-2 1,6 3 31,3 7 1,17 2-168,7 2 1,16 4 98,12 6 1,12 0-545,-29-1 0,2 2 0,1 1 1,-1 2 356,4 0 0,0 2 0,0 0 0,-1 0-46,1 2 0,0-2 0,2 0 0,0-2 61,1 1 0,-2-1 1,-1-2-1,-2 0-69,-2 0 1,-2 0 0,35 0 158,-7-2 1,-3-2 72,-7-2 1,-9 0 126,-10-5 1,-8 6 24,-12-2-4,-2-3 0,-15 7-49,-6-4 1,-19 2-209,-14-2 1,-14 3 14,-10-2 0,-14 7-110,29-1 0,-1 1 0,-4 2 0,-1 1 90,-6-1 1,-1-1-1,-2 0 1,0 0-1,-5 1 1,1-1 0,3-1 0,2-1-122,4 3 1,0 0-1,1-4 1,1 1 27,0 0 1,0 1-1,2-2 1,1-1 113,4 0 1,1 0-1,-31 5 300,26 0-419,12-1 1,23-4 106,12 0 1,22 0-151,20 0 0,22 0 73,-23 1 0,3-2 0,2-1 0,1 0-250,5-1 0,0 1 1,2-3-1,0 0 310,2 3 0,2 0 1,-2-3-1,1 0-53,0 3 1,0-1-1,4 0 1,1 0 41,0 0 1,-1 1 0,1 2 0,0-1-26,-5-2 1,-1 1 0,-2 1 0,0 0 59,-2 1 0,0 0 1,-5 0-1,-2 0 23,35 0 1,-12 0 449,-20 0 1,-9 0-314,-15 0-170,-4 7 1,-13-6-71,-7 4 0,-13-3 81,-11-2 0,-17 4 9,-11 1 1,-11 6-35,-13-1 1,35-6 0,-2 0 38,-1 0 0,-2 1 0,-1-1 1,0 0-23,1 1 1,1-1 0,4 0 0,0-1 215,-30-3 0,8 0-195,11 0 1,11 0 51,12 0-311,14 0 1,21 0 101,13 0 0,13 0 48,5 0 1,9 0 72,2 0 1,7-5-160,2 0 1,0-4 111,4 4 1,-9-6 142,-4 2 0,-6 1 222,-4-2 1,-4 5 176,-11-4-144,-2 6 0,-15-8-108,-6 6 0,-3 0-290,-11 5 0,1-4 157,-11-1 1,1 0-259,-6 5 1,1 0 150,-1 0 1,-1 2-276,-3 2 1,3 0 10,-3 5 1,3-6 7,2 2 0,1 1 132,3-1 1,-1 4 4,6-4 0,0 1-125,5-1 80,6-3-175,1 4 195,7-6 122,0 0 136,7 0 458,-6 0-439,12 0 1,-10 0-102,7 0-2,-7-6 94,9 4-217,-10-4 1,9 4 160,-6-2-312,-1 2-33,-4-4 198,0 6-26,0 0 5,0 6 1,-1-4 31,-4 2 17,4-2 8,-6-2 2,7 6 0,-1-4-3,-4 3-26,3-4 63,-4-1-46,6 0 262,0 0-112,0 6 197,0-4-267,0 4 34,0-6-583,0 0 93,0-6 315,0 4-206,0-4 275,0 6 890,0 0-653,6-6-277,-4 4 27,4-4 0,-6 6 0,2 0 46,3 0-28,-4 0-168,5 0 156,-6 0 0,2 0-264,3 0 227,-4 0 65,6 0-64,-7 0 321,6 0-259,-4 0 15,4 0-14,-6 0 0,0 0 16,6 0 156,-4 0-176,4 0 4,-6 0 12,0-6 18,0 4-156,0-4 137,0 6-684,0 0 0,-69 82 0,25-31 1,1 0-1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11673 3682 7982,'-36'0'0,"0"0"-79,2 0 0,4 0-109,-3 0 0,3 2 125,2 2 1,-1 3 81,1 2 1,-1 4 122,1-4 0,4-1-69,1 2 1,-1-6-29,-5 6 1,1-2-7,0 1 0,-1 4-1,1-4 1,-1 4 197,1 1 0,-2 7-111,-3 2 0,3 0 62,-4 0 0,3 6-41,-2 4 0,-2 10-44,-3-6 1,-1 12-52,5-6 0,-5 3-100,1-4 1,-3 6 116,-2-1 0,1 1-18,-1-6 1,0 6 47,1-1 1,-4 12-41,3-3 0,-3 4-271,8-3 0,-3 8 255,20-30 0,0 1-1,-3 2 1,0 2-31,1 2 0,-1 1 1,-3 0-1,-1-1-243,-1 1 0,1-1 0,-1 5 1,-1 0 222,-3 2 0,0 1 1,0 2-1,1 0 20,-1 3 1,0-1-1,0 2 1,1 1-10,1-3 1,0 1-1,1 1 1,-1 1 103,-5 3 0,1-1 0,6-7 0,1 0-54,-3 0 0,0 0 1,4-2-1,1 0 45,-1 2 1,1 0 0,1-2-1,1 1-56,2 1 0,2 0 1,1-2-1,0 0 18,0-3 0,0 1 1,3 1-1,0 0-181,0-2 1,-1 0 0,0 3-1,-1 1 119,2 4 1,-1-1 0,0-2-1,1 1 25,2 3 1,0 1 0,-3-3 0,0 0-150,1 3 1,-1 0 0,0-2-1,1 2 150,1 4 0,2 1 1,-1-3-1,1 0-185,1 3 1,0 0-1,-1-1 1,-1 1 118,2 2 0,1 0 0,0 0 0,1 1 62,0 2 1,1-1 0,1-4-1,0-1-53,1 1 1,0-1 0,0-2 0,0-1 25,0-1 1,0 0 0,0 0 0,-1 0-36,1 0 0,0-1 0,2-2 0,1 0 72,-1-2 1,0 0 0,3 2 0,1 0-3,-1 0 1,-1 1-1,0 0 1,0 2-11,1 0 1,-1-1 0,0 1 0,0-1 8,0-2 0,1 1 1,1 4-1,-1 0 46,-3 0 0,1 1 0,1 2 0,1 2-54,-3 2 1,0 1-1,1-5 1,0 0-79,0 2 1,-1 0 0,1-1 0,0-1 89,1 2 0,1 0 0,2 1 0,-1 0-21,-2 1 0,1 0 1,1-5-1,0-2-15,1 3 1,0 0 0,0-5 0,0-1-5,0 3 1,0 1-1,0-2 1,0 1-30,0 0 0,0 0 1,3-3-1,-1-1 47,0 2 0,1-1 0,2 0 0,1-1 63,-1 1 1,-1 2 0,3 2 0,-1 1-41,1 3 0,0 0 0,0-3 0,1 0-7,-1 0 1,0 1 0,0 0-1,0-1-38,0 1 0,0 0 0,0 1 0,0 1-3,1 3 1,-1-1 0,0-1-1,0 0 1,0 1 0,0 0 0,2-1 0,1 0-49,-1-1 1,1 0 0,0-2 0,-1 1 26,-2 1 1,0 0-1,0-5 1,0 0 28,1 3 1,-1-1-1,0 0 1,0 0-31,0-2 0,0 0 0,2 1 0,1 0-2,-1 0 0,1-1 0,2-4 0,0-1 83,-3 1 1,1-1 0,2-2 0,1-1-20,-2-2 1,2 1 0,2 2-1,1 0 29,0 1 1,1-1 0,2-1-1,0 0-59,-2-3 1,-1-1 0,4 0 0,0-1 109,-1-1 1,0 0 0,2-1 0,1 1-136,1 2 0,1 0 0,0-2 0,1-1 42,0 1 0,2 0 0,1-1 0,1-1-88,-1-1 1,1 1-1,1 2 1,1 0 38,2 0 1,1 0 0,-2-2 0,-1 0-68,-2-3 0,-1 0 0,-1 0 0,-1-1-13,3 1 1,-1 1-1,-1 2 1,2-1 44,3-4 1,2 0 0,-3 4-1,1-1-32,3-5 1,1 0 0,-3 1 0,1 0-103,1-1 0,1-1 0,0 0 0,0-1-652,-5 0 1,0-1 859,2-1 0,-1-1 0,14 21 0,3 0 0,-5 2 0,-8 1 0,-4 2 0</inkml:trace>
  <inkml:trace contextRef="#ctx0" brushRef="#br0">16792 3966 7858,'-13'-9'436,"3"-1"0,-2 3-44,2-3 0,2 2-470,-1 3 132,6 4 0,3-5 29,9 6 0,10-5 95,5 0 1,9-6-186,5 2 0,3-4 65,2-1 0,6 4-69,3 1 1,9 1 82,6-2 1,1 4-230,-2 6 0,4 2 139,-4 2 1,-3 11 111,-1 8 0,-9 6-90,0 4 0,-8 5 61,3 9 0,1 2-5,-2 3 1,1 2 12,-6-7 1,7 7 3,3-2 0,-3-3-42,-1-1 1,1 2 32,-2 2 1,5 5-45,-4 5 1,4-4-322,-5 4 0,1 2 312,-6 3 0,-21-30 0,-1 2 15,-1 1 1,0 0 0,2 0 0,-1-1-4,-1 2 1,0-1 0,1-2 0,0 0 36,-1 2 0,0 0 1,1 0-1,1 1-37,-2 1 0,0 1 0,0 0 0,1-1 17,-1 1 0,0 0 0,2 0 1,-1 0-8,-1 2 0,0 0 1,1 3-1,-1 1-18,1 0 0,-2 1 1,0 2-1,-1 1-231,-2-4 1,-1 1 0,-2 2 0,-1 0 223,1 3 0,0-1 0,-1 4 0,2 0 21,1-4 1,0 1 0,0-1 0,-1 1-2,-1-5 0,0-1 0,1 3 0,0 0 59,0 0 0,-2 1 1,0 1-1,0 1-41,1-3 1,0 0-1,-3 1 1,-1 0 25,2-1 0,-1 0 0,0 1 0,-2 1-25,0 3 0,0 0 1,2 2-1,0-1-37,-2-1 0,0 0 0,2 4 0,-1-1 34,-3-3 1,0 0 0,0 4 0,1 1-56,-1 0 0,-1 0 0,2 2 0,-1 1 15,-2-1 0,-1 0 0,3-1 0,1-1-260,-1-5 1,0 0-1,1 2 1,0 2 306,1 0 1,0 1 0,3 0 0,-1-1-35,1-2 0,-1 0 1,2 2-1,-1-1 16,0-3 1,-1-1 0,-1 1 0,0 0-7,1 2 1,1 0 0,-3 4 0,0-1-58,-2 0 1,-1-1-1,2 2 1,-1-1 54,-2-2 0,-1-1 1,1 1-1,-1 1-75,-2 3 0,0 0 1,2 2-1,1-1 40,-1-1 1,0 0 0,1 2-1,-1-1-62,-2-3 0,0 0 0,2 0 1,1 0 31,-1 0 0,1 0 0,-1 2 1,0 1 22,-1-3 0,-2-1 1,1 1-1,0 0 32,0-5 1,0-1 0,2 1 0,1 0-37,-1 0 1,1 0-1,-1 2 1,1 0 67,-3 1 0,0-1 1,-1 0-1,0 0-54,-1-2 0,-1 0 0,0 3 1,0 0 21,-1 1 0,-2 1 0,0 3 0,0 0-12,1-1 0,0 0 0,-1-1 0,0-2-1,-1-3 0,-1-2 0,2 3 0,0 1 92,1-1 0,0 0 0,-1 3 0,0-1-55,1-1 0,0-1 0,1-2 0,0 0 7,-1-3 0,1 1 0,1-2 0,1 1-130,-2 0 1,-1 1 0,1 3 0,0-1 82,-1-2 1,0-1 0,-1 2 0,0-1 29,1-3 0,0 0 1,-1-1-1,-1 1-64,0 2 1,0 1 0,0-2 0,0 1 57,0 1 1,0-1-1,-2 0 1,-1 0-73,1-2 0,-1 0 0,-2-1 0,-1 1 30,1 2 1,0 1 0,-1-2 0,1 1-13,0 0 0,0 1 0,-1-2 1,-1 0 18,2-3 1,0-1 0,-1 2 0,-2-1 4,-1 3 0,-1-1 0,2-4 0,0 0 71,-2 2 1,1-1 0,0-3 0,2-1-41,-1 0 1,1 0 0,-1-2-1,0 0-3,-2 0 1,1 0 0,3-3-1,-1 0-5,-3 1 0,1-1 0,-6 34 81,8-36 0,-1 0 1,-11 30 232,-8-2 0,9-6-275,-3 2 1,2-4 42,-2-1 0,0 2-29,-1 2 1,1-7-31,-1 3 0,1-8 26,-1 3 0,1-6 353,-1 1 1,3-4-685,2-5 1,-1-4 94,6-5 0,0-2-1149,5-4 1197,-1-2-409,7-13 612,2-2 1,-4-51 0,1-30 0,-3 0 0,0 0 0</inkml:trace>
  <inkml:trace contextRef="#ctx0" brushRef="#br0">20303 9582 11078,'-22'0'0,"0"0"-701,3 0 1,3 0 385,-3 0 1,8 0 360,2 0 67,6 0-89,-4 0 126,7 0-40,0-6-262,7 4 326,-6-4-307,6 6 280,-7 0 543,0 0-475,0 6-251,0-4 0,4 5-17,1-2 0,6-3 224,-1 3 1,-2 1-252,1-1 0,-1 1 160,1-1 0,4-4-75,-3 4 0,2 1-5,2-1 0,2 0 117,3-5 0,2 4 45,2 1 1,6 0 4,-1-5 1,2 0-95,8 0 1,0 0 26,5 0 0,4 5-18,1-1 0,0 1-47,0-5 0,1 2 25,3 2 0,-5-2-26,-9 3 1,3-4 41,-3-1 1,2 0-45,-2 0 1,1 0 156,-6 0 0,7 0-59,-2 0 0,-2-1-6,2-4 1,0 3-94,5-2 1,-1 1 3,1-2 1,0 3-83,-1-2 1,-4 0 118,0 0 0,-6 2-94,1-3 38,-10 4 0,-4-1 4,-9-3 0,-5 4-103,-10-4 0,-5 4 289,-9 1 0,-4 0-249,-10 0 0,-5 0-123,-10 0 1,-7 0 113,-7 0 0,-1 0-64,2 0 1,1 1 132,-7 4 0,6-4-40,-6 4 1,6-3 164,-6-2 0,-5 0-131,-9 0 1,40 0 0,0 0-265,-40 0 1,2 0 448,4 0 0,2 1-147,-3 4 1,5-3 16,5 2 1,4 0-21,10 0 1,4-2 154,11 3-47,8 2-51,15-5 0,11 4-85,12-6 1,4 0 1,15 0 1,5 0-89,15 0 1,6 0 100,12 0 1,0 0-140,10 0 1,2 0 115,-3 0 0,-33 0 1,0 0-51,1 0 0,-1 0 1,1 0-1,0 0 17,1 0 1,2 0-1,0 2 1,1 1 147,0 0 0,1-1 0,3 1 0,2-1-74,1-2 0,1 0 0,0 0 0,1 1-265,-2 2 0,1-1 0,1-1 0,0-1 259,-2 3 0,1-1 0,-2 1 1,0 1-24,-1-2 1,0 0 0,-2 3 0,-1 0-205,-1-3 1,-1 1 0,-1 2 0,0 1 215,-3-2 0,-1 1 0,37 3-330,-3 1 1,-10-4 282,-4 5 0,-4-7-130,-1 2 0,-5-4 359,0-1 0,-12 5-280,-2 0 1,-8-1 565,-6-4 1,-4 0-514,-6 0 978,-6 0-949,-1 0 256,-7 0 1,0-1-331,0-4 0,7 3 393,8-2 1,-1 1-276,5-2 0,1 3-18,-1-3 0,2 4-37,-2 1 1,-3-2-111,3-2 1,1 2 79,-1-3 0,0 4 26,-5 1 1,0 0 150,1 0 0,-6-2-234,1-3 187,-7 4-18,9-6 75,-10 7-208,11 0 43,-5 0 1,6-1 9,0-4 1,0 4 49,0-4 1,1 3-173,-1 2 1,0 0 88,0 0 0,0 0-22,1 0 0,-1 0 13,0 0 0,-4 0 21,-1 0 10,1 0-31,4 0 0,-5 0 114,1 0-97,-7 0 173,10 0-141,-12 0-10,12 0 1,-10 0-10,6 0-9,-5 0 29,2 0-13,-6 0 265,0-6-589,0 4-2,0-4-6,0 6-912,0 0 773,-6 0 472,4 0 1,-33 17 0,-18 10-1,1 1 1,1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21540 7137 8847,'-34'-5'-767,"-4"0"1,1-1 305,-1 1 0,0 4 603,-4-4 1,6 3-51,2 2 0,0 0-69,0 0 0,1 0 10,5 0 0,-1 2 3,1 3 0,4-4 2,1 4 1,4-2 51,-5 2 51,6-4 1,-2 6-17,6-7 113,6 0 0,3 0-176,10 0 0,0 0-1,9 0 0,-2 0 61,12 0 1,1 0 123,9 0 1,-3 0-106,7 0 1,-2-5-40,2 0 0,8-4 14,-3 4 1,6-1-5,3 1 0,0-1-38,10-4 0,2 2-198,3 3 0,5-1 126,-31 2 1,-1-1 0,36-6-182,-34 8 1,1 1-1,-2-1 1,0 1 190,2 2 1,0 0-1,-1-2 1,1-1 5,0 1 0,-1 0 0,36-3-186,-7 5 0,-2 0 186,-7 0 1,3 0 20,1 0 0,-6 0 45,6 0 0,-1 0-84,-3 0 1,-5 0-36,-5 0 1,-6 0 44,1 0 0,-4 0 194,-6 0 0,5 0-185,-5 0 1,-2 0 393,-2 0 1,-4 0-366,-5 0 0,1-5 229,-6 0 0,0 1-267,-5 4 132,0 0-55,0 0-32,-6 0-29,-1 0 1,-9-2-164,-3-3 1,-3 4 140,-6-4 1,-2 2-40,-3-2 1,-3 4 26,-6-4 1,-7 3 20,-3 2 1,-3 0-17,-2 0 1,1-4-8,-1-1 1,-1 0 57,-3 5 0,1 0 149,-6 0 1,1 0-243,-11 0 0,6 0-194,-16 0 1,0 2 143,-4 2 1,35-3 0,0 0 103,0 1 0,1 1 1,-39 3-62,39-4 1,0 1 0,0 1 0,-1 1 40,-1-2 0,-1-1 0,1 3 1,0-1 21,2-1 1,0-1-1,-36 3 17,9-5 0,4 0-6,6 0 0,2 5-17,3-1 0,-2 1-1,7-5 1,-5 5 9,4 0 1,2 1 5,9-1 1,2-4-68,6 4 1,7-3 106,3-2-16,3 0 480,9 0-524,0 0 52,20 0 0,1 0-49,10 0 1,4 0-7,1 0 1,4-5 10,5 0 0,8 0 51,-4 5 1,12 0-57,3 0 1,4 0 71,6 0 0,-2 0-285,-4 0 1,5 0 286,10 0 1,5 0-38,-37 0 1,2 0 0,0 0 0,1 0-228,3 0 0,0 0 0,-1 0 0,0 0 212,-2 0 0,0 0 0,5 0 1,-1 0-4,-1 0 1,0 0 0,-2 0 0,0 0-28,-3 0 0,0 0 1,36 0-169,-6 0 1,1 0 183,-5 0 0,-8 0 26,-10 0 1,-8-1 3,3-4 1,-6 3-35,-4-2 1,-4 2 509,-11 2-420,-2 0 354,-13 0 0,-4-1-275,-8-4 0,-12 3 80,-13-3 1,-7 4-424,-11 1 0,-5 0 114,-10 0 0,-3 0-226,-6 0 1,-5 0 235,0 0 1,-1 1-301,1 4 1,2-3 335,34 0 0,-1 1 0,-3 0 0,-2 0 11,-1-1 1,0 1 0,-2 0 0,1 0 4,3 0 0,0-1 0,-1-2 0,-1 1-12,-2 1 0,-2 1 1,0 0-1,0 0 26,1-1 1,0 1 0,2 2 0,1 1-27,7-1 1,0 0-1,-39 1 12,3-1 1,11 1-56,4-1 0,10-1 47,13-4 1,5 0 62,9 0-63,10 0 1,9-1 121,10-4 0,5 4-146,9-4 1,9 3 331,10 2 0,5-5-310,4 1 1,5-6-5,10 6 1,-4-8-61,4 3 0,-5 1 55,-5-1 0,5 4 177,0-5 1,-5 2-132,5-1 0,-8-2 124,3 6 0,-7-4-107,3 4 0,-12 0-83,-7 5-31,-7-6-292,-14 4 322,-2-4 1,-12 6 10,-4 0 1,-2 0-55,-3 0 0,-4 5 23,0 0 0,-6 1-197,1-1 1,-4-2 158,-5 6 0,3-4 1,-3 4 1,3-5 165,1 0 0,1 3-159,-1-3 1,7 1 72,3-5-118,3 6-50,2-4 0,8 4 116,6-6 0,13 0-33,10 0 0,10 0-34,5 0 1,3-1-6,2-4 0,-2 2 83,-3-7 1,2 7-54,-7-2 1,-2-1 233,-7 1 0,-5-1-125,-10 1 1,-2 2 247,-7-6 1,-8 6-87,-6-2 1,-10-1 57,-14 1 0,-1-5-77,-14 6 0,0-1 33,-9 5 1,8 0-110,-3 0 1,4 0 32,-4 0 0,6 1-226,4 4 1,4-2 156,5 7 1,5-7-599,10 2 176,8 3 56,9-1 1,19 1 29,6-3 0,12-3 46,7-2 1,3 0 25,2 0 1,4 0-94,1 0 1,-1 0-46,-4 0 1,-5 0 349,-1 0 1,-18 31 0,0 9 0</inkml:trace>
  <inkml:trace contextRef="#ctx0" brushRef="#br0">21782 6014 8460,'-14'0'-1012,"0"-7"0,-1 6 849,1-4 1,5-1 152,-1 1 0,5-1-15,-4 1 0,4 3 27,-4-3 0,4 2-5,-4-1 0,4 0 154,-5-5 0,6 6-129,-6-2 0,5-1 164,-4 1 0,4-6-148,-4 1 1,4 3 123,-5-3 0,1 5-90,-5-4 0,4 4 10,1-4 1,-1 4-75,-4-5 0,-5 7-10,0-1 1,-6 2-93,1 2 0,1 2 138,-6 2 0,4 3-116,-8 2 1,3 4 84,1-4 1,1 4 12,-1 1 0,1-4-27,-1-1 1,3 0 83,2 6 1,-1-1-50,6 0 0,-7-1 11,3-4 1,1 4-9,-2-4 1,5 4 2,-5 1 1,5 0 6,-4 1 1,-1-1-10,-5 0 0,3 0-40,2 0 1,-3 2 34,3 3 1,-1-1-19,1 5 0,4-4-9,6 5 1,-1 0-2,1 4 1,2-4 2,2-1 0,-1 1 0,6 5 0,1-1-41,4 0 1,0 1 43,0-1 0,0-4-33,0 0 1,0-1 15,0 6 0,0-5-1,0-1 1,0-1 23,0 2 1,0 3 2,0-3 0,4 2 17,1 3 0,1-5-29,-1-1 1,-2 1-5,7 4 0,-2-4 8,1 0 1,4-7-18,-4 2 1,5 2 17,5-2 1,-3 0-31,3-5 0,-3 0 15,-2 0 1,5 5-7,0 0 1,6-2 15,-1-7 0,-2 3-7,2-4 0,1 4 43,8 1 0,-3-5-39,3 1 0,-3-5 43,-1 4 0,4-4-37,0 4 1,2-4 32,-2 5 1,-3-6-23,3 6 1,2-6 46,-2 6 1,5-7-59,-5 2 0,7 1 2,-2-1 1,3 4-31,2-4 1,-1 0 37,1-5 1,-1 5-12,1-1 0,-2 1-4,-3-5 0,2 2 0,-7 2 0,5-2 6,-5 3 0,6-4 1,-1-1 1,3 0 23,2 0 1,-2 0-21,-3 0 1,6 0-10,-6 0 0,6 0 8,-6 0 1,-1 0 28,1 0 1,-5 0-38,5 0 0,-7 0 1,2 0 0,-1-4-8,1-1 1,2 0-6,3 5 0,-2 0 8,-3 0 0,-3 0 0,4 0 1,0 0-25,-1 0 1,1-1 23,-6-4 1,1 3 61,-1-3 1,0-1-64,1 1 0,-1-1 51,1 1 1,-4 2-28,3-6 1,-2 1 0,7-2 1,-3-2 8,-2 2 1,1 2-12,-1-1 1,-1-1 18,-3-4 0,3 5-18,-4-1 0,4 1 8,2-5 1,-6 1-10,1 3 0,-7-2-56,2 2 0,-1 2 22,1-1 0,-5 4-9,0-4 0,0 4-37,-4-5 0,-2 6 62,1-6-22,1 1 0,2-5 8,-2-1 1,-2 1 92,-4 0 0,-2 4-89,3 1 0,1-1 159,-1-4 1,1-2-128,-1-2 0,-2 6 8,6-2 1,-5 3-17,0-3 0,-2 0 1,-2 0 0,5-1-67,-1 1 0,1 0 71,-5 0 0,0-1 131,0 1-127,0-6-16,0-2 1,0-2 6,0 0 0,0 12-6,0-3 0,0 4 131,0-3 0,0 0-81,0 0 0,0 4-44,0 1 31,0-1 1,0-4-178,0 0 1,0 4 146,0 1 0,0-1-141,0-4 1,-5 5 76,1-1 1,-3 1-6,3-6 1,-4 1 29,-6 0 1,-1-2-23,1-3 0,0 2 148,0-7 1,-1 5-75,1-4 0,-2 4 141,-3-5 0,4 5-107,-4-5 0,3 5-48,2-4 0,-2 4-7,-3-5 0,3 5-13,-3-5 0,-1 7-35,1-2 1,-7 3 61,3 2 1,-4 1-139,-2 4 0,3 1 87,2 3 1,-1 4-144,6-4 0,4 3-275,6 2 14,6 0 0,-4 7 98,7 2 0,0 4-189,0 1 0,0 2-630,0 3 1147,0 3 0,-6 32 0,-2 6 0</inkml:trace>
  <inkml:trace contextRef="#ctx0" brushRef="#br0">23502 6568 8463,'0'-49'0,"0"5"-353,0-4 1,0 12 187,0 8-199,0-1 346,0 7-485,0 6 258,0 4 0,-1 7 136,-4 0 0,2 0 105,-7 5 1,1-4-40,-5-1 0,-2-5 212,-3 6 1,3-7-159,-3 1 1,-1-2 270,1-3 0,-7 0-76,3-4 1,1 1 95,-2-5 0,7-1-14,-2-5 1,3 1-115,2 0 1,4-1 72,1 1 0,4 6-33,-5 3 0,7 3-350,-1 2 246,-4 6-523,6 1 0,-6 11 168,3 5 1,4 0-32,-4 10 0,3-3 91,2-2 0,0 1 106,0-1 1,7 0 142,2 0 1,-1-1-141,2-4 1,4 3 198,5-8 1,0 3-90,-5-3 0,2-2 48,3 3 1,-3-4 0,3-1 0,-4 0 12,0 0 1,-1-1-17,0-4 0,0-1-37,0-4 0,-6-3-46,-3 4 1,-3-8 48,-2-2 0,-8-2-87,-6 2 1,-7 3 71,-7-3 0,-7 8-74,-3 2 1,-3 6 56,-2-2 0,0 3-27,1 2 1,-1 2-1,1 3 1,0 3 5,5 6 1,2 5-36,6 0 0,1 6 39,-1-1 1,6 7-95,-1 2 1,8 1 85,2-6 0,1 5-131,9 0 1,-1 5 64,5-5 1,2 2-104,2-2 1,6-3 63,9 4 1,-2 0 116,7 0 0,15-16 0,9-3 0,5-1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9654 6028 8294,'-14'-22'-205,"-2"-5"0,-1 5-659,-2 0 0,-5-4 842,5 7 1,-4 2 113,4 7 1,-7-1 6,3 7 0,-3-1-16,3 5 0,-3 2-81,7 2 1,5-2 31,5 3-54,6 2 1,3-5 91,9 3 1,8-4 136,2-1 0,11 0-84,-1 0 0,4 0 171,0 0 0,-1-1-120,6-4 0,-7 3 168,2-2 1,-2 2-110,-3 2 0,2 0 108,3 0 1,3 5 37,7 0 1,6-1-48,3-4 1,16 0-361,8 0 1,-30-2 0,1-2 181,2 0 0,2-1 0,6-2 1,1-1-336,1-1 1,1-1 0,4 2 0,1-1 303,1-3 0,1 0 0,4 3 1,0 1-61,-2-2 0,-1 1 1,2 1-1,-1 2 7,-2 1 1,-1 0 0,-3 1-1,-1 0-85,2 2 0,0 0 1,0 1-1,0 0-24,0-1 0,0-1 0,-1 3 0,-1 0 40,-5 2 1,-1 1 0,4 0 0,0 0-25,2 2 1,0 0 0,5 1 0,1-1 66,1-2 1,0-1 0,1 1 0,-1 0 0,-3 0 0,1-1 0,2-1 0,1-1-46,5 3 1,1-1 0,-6 0-1,-1-1 2,2 2 0,0-1 0,0-1 0,-1 0 38,1 1 1,0 0-1,-2-1 1,0 0-54,2-1 1,0 0 0,-7 0 0,0 0-90,0 0 1,0 0 0,-5-1 0,-1 0 16,-1-1 0,-1 0 1,-1-1-1,-2-1-209,-3 0 1,-1-1-1,-5 1 1,-1 1 239,38 3 0,-18 0 198,-6 0 1,-16 0-174,-3 0 621,-19 0-697,-7 0 748,-12 7 1,-7-6-378,-8 4 0,-12-3 262,-10-2 0,-17 4-516,-8 1 0,-12 5-16,34-8 1,-1 0 0,-1 3 0,-1 0-196,-2-3 1,0 1 0,-3 2 0,0 1 218,-6-2 1,-1 1-1,1 1 1,0 1-287,-2 0 1,-1 0 0,-1 0 0,0 0 292,2 0 1,-2 0-1,-5 1 1,-3-1-10,-7-1 1,-1 2 0,-1 1-1,0 1-297,22-4 1,-1 0 0,0 1 0,-1-1 0,0 1 0,1-1 305,-2-1 0,1-1 0,0 1 0,-2 0 0,0-1 0,0 1 9,-2 0 1,1 0 0,0-1 0,3 1 0,2-1 0,0 0-31,-1-1 0,0 0 0,0 0 1,-21 4-1,0-1-258,0-1 0,-1 0 0,0 0 0,0 1 250,-2-2 0,0 1 1,5 1-1,0 1-7,2-2 1,0-1-1,4 0 1,1 0 12,0 1 1,0 0-1,3-4 1,1 1-39,0 0 1,1 0 0,8 0 0,1-2 56,2 0 0,1 0 0,1 0 1,0 0-21,0 0 0,1 0 1,3 1-1,1 0 150,0 1 1,1 0 0,-33 0-203,4 3 1,11-4-4,8-1 0,6 5 776,-1 0 0,15-1-756,9-4 1,7 2 1008,6 3-1074,4-4 0,14 12 381,6-3 0,7 2-308,7 2 1,13 5 259,7 0 0,12 0-186,6-5 1,11 5-111,-35-9 1,2-1 0,2 2 0,2-1 71,6 0 0,1-1 0,-1-1 1,0 0-270,2 1 1,2 1 0,1-2 0,0 1 209,-2 1 0,0-1 1,8-1-1,3 0 81,2 1 0,2 1 1,-1-3-1,1 0-443,6-2 1,1-1 0,-3 2 0,1-1 390,1-2 0,0-1 1,2 1-1,0-1-5,-2-2 0,0 0 0,-1 0 0,0 0 29,-6 0 1,0 0 0,-3 0-1,0 0-201,-2 0 0,0 0 0,3-1 0,0 0 196,-3-1 0,1 0 1,0 1-1,-2 0 8,-7-1 1,-2-1 0,2 2 0,-1 1 22,-4 0 1,-1 0 0,1 0 0,1 0 15,-4 0 0,0 0 1,-5 0-1,-2 0-197,28 0 0,-9 0 471,-15 0 0,-3-5-431,-15 0 1710,-4 0-1497,-17 5 1,-10-4 544,-12-1 0,-8-6-588,-11 1 1,-13-1-183,-16 2 0,-15-2-60,30 8 0,-1 1 0,-2-1 0,-1 0 141,-3 0 0,-1 1 0,1 1 0,-1 0 71,-4-1 0,0 0 1,-4 0-1,-1 1-5,0-2 0,0 1 0,-2 1 0,0 0-22,0-1 1,-1 0 0,-5 0 0,-1 2-332,-7 0 1,-2 0 0,27 0 0,-2 1 0,0 0 381,-2 0 1,-2 1 0,1-1 0,1 0 0,1-1 0,0 1-25,2 0 1,1 1-1,0 0 1,-25 1-1,0 0 102,7-1 0,0 1 0,0-1 1,2 0-239,6-1 0,2-2 1,4 1-1,3-1 109,7-1 0,3-1 0,0 2 0,2-1-81,-32-8 0,-3 6 97,8-6 0,0 7-131,14-2 0,0 4-276,14 1 1,5 4-22,15 1-264,2 0 596,13 1 1,7-3-385,5 7 1,12-5 925,-2 4 1,12-1-664,2 2 0,7 1 169,8-7 1,6 1-128,3-5 0,-2 0-26,2 0 1,-1 0 107,1 0 1,-9 0-719,-10 0 790,-9 6 0,-56-9 0,-23-5 0,-5 4 0,0-1 0</inkml:trace>
  <inkml:trace contextRef="#ctx0" brushRef="#br0">21711 6739 8020,'-43'0'-810,"1"0"0,1 0 688,3 0 0,3 0-85,6 0 406,1 0 1,7-7-84,7-2 0,6 1-90,8-2 0,0 6 1,0-6 0,7 5-2,2-4 1,4 0-17,1-6 1,5 6-114,0-1 0,0 2 92,-5-1 0,2-2-135,3 6 1,-3-4 101,3 4 0,-8-5 22,-2 6 1,1-3 40,4 3 0,-5 2 60,1-3 287,-7-3-296,3 7 0,-4-5 116,3 6 59,-4 0 20,5 0 111,-6 0 3493,0 0-3736,7 0 0,-4-5-82,6 0 1,1-1 29,4 1 0,7 3-18,2-2 1,-1-3 59,2 3 0,6-3-23,8 3 0,0 0-45,5-5 1,3 6 4,10-2 0,6-1 10,0 1 1,6-4-250,-2 4 1,-1-2 239,1 3 1,5 1-31,5-7 0,1 5-12,-1-4 1,-2 4 8,-34 0 0,1 1 0,1 1 0,0 1-9,0-3 0,1 0 0,1 3 1,0 0-164,-3-3 0,-1 0 0,5 3 0,0-1 175,2-1 0,1-1 0,0 3 0,0-1-4,0-2 1,-1 1 0,0 2-1,-1 1 8,-1-2 1,0 1 0,2 0 0,-1 1 5,4-2 0,0 1 0,2 1 1,0 0-29,0-1 0,1 0 0,-1 1 0,0 0-2,-3 1 1,1 0 0,5-2 0,1-1-234,0 1 1,2 0 0,2-3 0,1 0 170,-1 3 0,-1-1 0,0-2 0,0-1-236,-2 1 0,0 1 0,3 0 0,0 0 190,1-1 0,1 0 0,3 1 0,0-1 18,-1-2 1,0 0 0,1 0 0,1 0 85,-4-1 0,-1 1 0,2 0 1,0 0 0,1 0 0,0 0 0,0 0 0,0 1 2,1 1 1,-2 1 0,-2-2 0,0 1 5,-2 2 1,0 1 0,-1-1-1,0 1 3,-1 2 1,0 0 0,1-2 0,0 0-45,-1-1 0,0 1 0,1-1 0,0 1 38,-6 2 1,0 0 0,3 0 0,0 0-1,0 0 0,-1 0 0,5 2 0,-1 1-9,2-1 1,-1 1 0,-2-1-1,-1 0 11,-1-1 1,-1-2 0,1 1 0,1 0-6,3 0 1,1 0 0,-6 2 0,1 1 13,-1-1 0,1 1 0,-2-1 0,1 0 3,-2-1 0,0-2 0,4 1 1,0 0-13,1 0 0,0 0 0,-4 0 0,0 0 5,-1 0 1,0 0-1,-2 3 1,0-1 32,-5 1 1,0-1 0,3 1 0,0-1-31,0-2 1,-1 0-1,-3 2 1,-1 0 10,0 1 1,-1-1 0,34 3 135,0-5 1,-2 5 169,2-1 0,-3 6-144,2-5 0,-8 1 98,-6-1 0,-2-2 192,-2 6 0,-7-4-307,-2 5 1,-9-6 314,-1 6 1,-5-6-414,5 6 0,-8-5 393,-1 4 0,-3-4-587,-7 4 1,-4-5 181,-6 0-544,-6-2 11,4-2-38,-7 0-103,0 0-684,-7 0 622,6 0 0,-10 1-177,6 4 0,-6-3 216,1 3 0,-7-2 629,-2 1 0,-26-23 0,-11-11 0,-3 2 0,1 0 0</inkml:trace>
  <inkml:trace contextRef="#ctx0" brushRef="#br0">4138 7691 8205,'-14'0'0,"-5"-5"0,0 1 0,0-3-387,4 3 1,-3 2 203,-1-3 296,0-3 1,4 2 43,1-3 0,2 1-17,2 3 1,2 2 72,3-7-92,4 7 1,-5-10 42,6 4 0,-5 1-3,0-1 0,0-1 57,5-4 0,-4 0-19,-1-1 1,0 1 108,5 0 0,0 0 206,0 0-111,0-1 1,0 1-251,0 0 1,8 4-91,6 1 1,15-5 79,13-5 0,23-6-84,-24 13 1,3 0 0,9-4-1,2 0-359,10 0 1,3-1-1,5-2 1,2 0 349,-21 8 1,2 0 0,0 0 0,2 0-1,0 0 1,1 0-320,1 1 0,0 0 0,0 1 0,-1 2 0,-1-1 1,1 1 233,-2 1 0,0-1 0,-1 1 1,-1 1-1,-2 0 0,0 1-165,22-1 0,-3 1 0,-4-2 0,-1 1-102,-7 2 1,-2 1-1,-5-1 1,-2 0 193,0 0 0,-2 1 0,-3 1 0,0 0 345,-3-1 1,-1-1 0,32 2 348,-22 1 1203,-9 6-1388,-21-4 1,-19 4 1119,-22-6 0,-19 2-1327,-23 2 0,20 0 1,-2 2-213,-8 3 0,-2 1 0,-6 0 1,-1 2-106,-3 2 0,-2 0 0,-5 3 1,-2 0-77,-6-1 1,0 1-1,5 2 1,0 0-443,0-2 1,-1-1 0,2 1 0,-1-1 473,-1-1 1,1-2 0,2 1 0,2-1 44,1 0 0,3-2 1,13-3-1,3-3 134,-32-5 0,39-8 293,27-11 1,34-10-297,24-9 1,-9 15 0,5-1 69,13-2 1,5 0-1,6-4 1,5 0-354,-16 9 1,2 1 0,1-1-1,2 0 1,1 0 0,1 0 181,5 0 0,1 0 1,0 2-1,-3 2 1,0 2-1,0 1 22,2-2 0,-1 1 1,0 3-1,-5 4 1,-1 2-1,-2 1-374,23 0 0,-4 5 444,-8 10 0,-2 4 0,-4 0 0,-2 4 0,-4 6 0,0 1 0</inkml:trace>
  <inkml:trace contextRef="#ctx0" brushRef="#br0">21825 6440 8015,'-21'-14'-135,"-1"4"1,-6 1-94,-1-2 0,7-2 168,3-1 1,-1 0-8,1 0 0,0-1-18,4 1 1,1-6 97,0-4 0,1-5 129,4-4 0,3-5-107,6-9 0,0 1 116,0-6 1,0-5 70,0-4 1,6-7 106,3 1 1,4 4-46,1 1 1,0 4-112,1 1 0,-6 5-50,1 0 1,-3 12-22,3 3 1,1 3-130,-6 1 1,4 2-26,-4-7 0,6 5 25,-1-5 0,2 0-26,2-5 1,5-1 58,0-4 1,7-2-95,-3-7 1,6 0 70,4 0 0,3-1 49,7-4 0,1 9-313,3-4 1,4 9 280,6 1 1,-3 4-56,2 5 1,-8 4-27,4 5 1,-1 1 120,-4-1 1,8 1 36,2-1 0,6 1-23,8 0 0,-32 13 1,0 1-137,1 0 0,0 0 0,1-1 0,-1 0 195,2-2 1,1 0-1,-1 2 1,0-1-253,5-3 1,1 0-1,2 2 1,1 1 171,3-3 1,1 0 0,-1 2 0,1 1-49,2-3 1,0 0-1,-5 3 1,1 2-13,4-1 0,0 1 0,-2 2 0,1 2-49,1 3 1,0 0 0,-2 0 0,0 0 34,2-1 1,0 2 0,-4 1 0,0 2-41,4 0 1,-1 1-1,-3 0 1,0 1 72,2-2 1,-1 1-1,0 1 1,0 1 43,0-3 1,1 1 0,-1 1 0,-1 0-25,-1 1 0,0 0 0,2 0 0,0 0 6,3 0 0,0 0 0,-1 0 0,0 0 35,-2 0 1,1 0 0,1 0 0,0 0-36,-2 0 0,1 0 0,1 0 0,0 0 5,1 0 1,0 0 0,2 0-1,0 0-10,1 0 0,-1 0 1,0 0-1,-1-1-6,-4-2 1,1 1-1,0 1 1,0 0-9,-3-1 0,0 0 0,5 0 0,0 2-8,-2 0 1,-1 0 0,2 0 0,-1 0 1,-3 0 0,0 0 0,-1 0 0,-1 0 1,2 0 0,0 0 0,1 2 0,0 1 22,-1-1 0,1 0 0,1 1 0,1-1 2,-3-2 1,0 0-1,0 0 1,0 0 25,-2 0 1,0 0-1,4 0 1,1 0-32,-1 0 0,1 0 0,1 0 1,0 0 1,-6 0 0,-1 0 1,3 0-1,1 0-4,-4 0 0,1 0 0,2 1 0,0 0-3,3 1 1,-1 1 0,-1-2 0,-1 1 6,-5 2 0,0 1 1,0-1-1,0 0-11,-2 0 0,0 2 0,0 0 0,1 0 36,2-1 0,-1 0 1,-1 1-1,0 0 36,-3 1 1,-1 0 0,37 8-30,-3-1 0,-35-7 1,0 0-28,-1 0 0,1 0 1,-1 0-1,0 1 32,31 6 1,0 0-46,0 0 0,-1-1-57,-4-4 0,-3-2 34,-6-7 0,-1 4-146,-4 1 0,1 0 362,-5-5 0,-7 0-223,-8 0 0,-9 1 1032,-5 4-1032,-3-3 611,-9 4-489,0-6 416,-7 0-803,-7 0 1,-2 0 287,-10 0 0,-32-10 0,-15-5 0,-7-1 0,-1 0 0</inkml:trace>
  <inkml:trace contextRef="#ctx0" brushRef="#br0">4237 6369 7998,'-28'-14'0,"1"0"0,3-1 0,4 1 0,6 0 0,-1 0-169,1-1 1,2 1-212,2 0 0,-1 5 480,6-1 0,0 5-34,5-4 330,0 6-298,0-4 1,2 6-40,3-4 1,3 3 70,6-2 0,6-3 28,4 3 0,9-7 13,5 1 0,10-3-7,4-1 0,5-5-81,4 0 1,4-1-203,6 1 0,-31 8 1,1 0 111,-1-3 1,0-1 0,4 4 0,-1 0 12,-3 1 0,1 1 0,0 1 0,1 0 20,1 1 0,0 0 1,-1 1-1,-1 0 11,0 1 1,-1 0 0,37-6 10,-5 6 0,-8 1-43,-2 4 1,3 4-9,1 1 1,-3 0 41,-1-5 0,1 1-122,-1 4 0,-2-3 86,-8 2 0,-5-2 65,-9-2 0,3 0 4,-3 0 0,-8 0-32,-1 0 1,-11 2 2,1 2 0,-7-2 659,-3 3-534,-6 3 0,-1-5 144,-7 6 1,-6-4 65,1 4 1,-1 1-124,2 4 1,-4 0-114,4 1 1,2-1 19,3 0 0,2 0-66,2 0 1,0 5-128,0 0 1,2 7 76,2-3 0,4 4-219,7 2 1,4-1-94,0 0 1,4 7 108,-4 3 1,5-2 83,-5 2 0,1 0 31,-1 5 1,-3 4-26,3 1 1,-5 4 93,-4-5 0,1 1 156,-6-6 1,4-4-49,-4 0 0,1-2 114,-1 2 0,-4-3 42,4-7 0,-3-1 325,-2-3-430,0-3 0,0-12 28,0 1-193,0-7 165,0 3-102,0-6 1,0-2 418,0-2-401,0 2 1,-7-4-180,-2 6 1,-4 0 3,-1 0 1,-2 0 1,-3 0 0,2 6 111,-7 4 0,-1-3-4,-8 3 1,-2-2 57,-3 1 0,-8 2 106,4-6 1,-10 0 8,-1-5 1,-2 0-95,-2 0 0,-4 0-180,-1 0 0,-6 0 189,2 0 0,9 0-806,5 0 1,12-6-460,7-4 1,11 2 1140,8-1 0,1-4 0,8-1 0,1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17147 14728 8168,'0'-8'-117,"6"-4"99,-4 4 1,6-2-124,-3 1 379,-4 6 74,5-10 20,-6 11 1,0-10-435,0 10 100,0-4-170,-6 0 276,5 4-184,-12-4 239,11 6-98,-10 0 0,10 1 51,-3 4-3,4-3 441,1 4-395,0 0 0,6-4 74,4 3 0,10-4-79,9-1 0,7 2-18,11 2 0,10-2-38,10 3 1,4-2-443,4 2 0,3-4 348,-38 2 1,0-1 0,5 0-1,-1-1 29,-1 2 1,-1-1-1,2-1 1,1-1 28,-3 3 0,1-1 0,-1-1 1,0 0 7,38-1 1,-37 0 0,0 0-23,-1 0 1,1 0 0,-1 0 0,0 0-20,0 0 0,1 0 0,0-1 0,-1 0 4,-1-1 1,-1-1 0,2 3-1,0-1 9,0-1 0,1-1 0,-1 2 1,0-1-3,-2 0 0,0-1 0,2 2 0,0-1 6,-2-2 0,0-1 0,2 1 0,0 0-9,1-1 1,-1 0-1,1-1 1,0 0 44,0 1 1,-1 0-1,-2 1 1,1 0-53,-1-1 0,0 1 0,1 1 0,0 1 3,4-3 0,0 1 0,-4 1 1,-1 1-11,0-3 1,1 0 0,33 2 8,-3-2 0,6-1-3,-36 4 1,-1-1 0,37-3-89,-1 1 1,-8 4 63,-2-4 1,-6-1-170,2 1 0,-4 0 148,-1 5 0,-1 0 21,-4 0 1,1 0 26,-5 0 0,4 0-29,-5 0 0,1 0 7,-6 0 0,6 0-8,-1 0 1,2 0-1,-1 0 1,-4 0-21,3 0 0,2 0-98,-1 0 1,-1 0 71,-4 0 0,-7 0 24,-3 0 0,2 0-5,-2 0 1,-5 0 352,-4 0 0,-6 0-327,0 0 1,3 0 178,-2 0 1,2 0-138,-3 0 0,-2-1 57,3-4 1,2 2-29,-2-7 0,1 5-67,-1-4 1,-3 4 8,3-4 0,2 1-1,-3-2 1,6-2-60,-5 2 1,5 2-11,-5-1 0,4 1 45,-4-1 0,5-4-13,-5 3 1,2-1 95,-2 2 1,-2-4-7,7 4 0,-7-5 12,2-5 0,2 3-16,-3-3 1,1 1 99,-4 0 1,-3 2-92,-2-3 1,2-3 4,-2-2 1,-4-1-38,-1 1 1,-3-3-1,-2 3 0,-2-2-38,-3-3 0,-4 1-30,-10-1 1,1 1-67,-5-1 0,-1 3 67,-4 2 0,-6-1-85,1 6 1,-2-5 24,2 5 1,2-2 33,-7 3 1,1 2 25,0-3 1,-5-2 7,5 2 1,-6 0 19,-5 5 1,0-5-33,-5 0 1,4 0 134,7 5 1,-6-5-29,1 0 1,-7-1-29,2 1 1,2 3 19,-3-3 0,1-2 0,-5 2 1,5-4 12,0 4 1,5 0 7,-5 5 0,4-5-85,-4 0 0,2 0-5,-3 4 1,-2 1-3,3 0 0,-5 0 7,-4 0 1,2 4-134,-3 1 1,9-1 126,1-4 1,-2 0-11,-8 0 0,9 4 8,-4 1 0,1 1-5,-5-2 0,1-1 24,-7 6 0,7-4 6,-1 4 0,1-1-17,-2 1 1,1 4 1,-11-4 1,5 3-252,-9 2 1,5 0 249,4 0 1,-2 0-1,2 0 0,-1 0-1,2 0 0,3 0-1,6 0 1,-1 0-97,-4 0 1,8 0 122,-3 0 0,5 5-41,0 0 0,-3 4-17,3-4 0,-4 4-6,0-4 1,3 5 9,1-6 0,0 7-7,-5-1 0,7-2 4,2 1 0,10-4-8,5 4 0,3-4-81,2 5 1,4-6 200,0 6 0,7-5-488,-2 4 537,3-6-419,2 10 395,0-11-258,6 4 58,2-6 256,6 0 970,0 0-1312,-7 0 1,4 0 81,-6 0 0,-1 1-137,-4 4 1,-2-3 134,-3 2 0,-3 3 78,-6-2 0,-7 4-5,-3-4 1,2 4 6,-2-4 0,1 1 141,0-1 1,2-3-99,6 2 0,1 3 30,-1-3 0,-2 3-76,2-3 1,-2-2-18,7 3 1,2 1-6,-2-1 1,2 6-6,-1-2 0,-4-1-13,3 2 1,-1-1-9,1 5 1,-6 5-111,6 0 1,-4 0 144,9-4 0,0-1-9,5 0 1,0-5-39,-1 1 24,7-1 0,2 1-205,6-1 290,-6-6 11,4 10-32,-10-5 0,5 6 12,-2 0 1,-2-4-14,6-1 0,-6-1 100,1 2 1,3 2-81,-3-2 1,7-2 35,-2 1-205,-3 1 1,7 4 22,-4 0 1,3-4 25,2-1 1,0-4 61,0 4 0,0-4-2,0 5 0,0-6 32,0 6 0,0-5 10,0 4-9,0-6 33,0 10 143,0-5-261,0 6 36,0 0 0,-4 0-18,-1 1 1,0-6-19,5 1 0,0-6 81,0 6 0,-1-6-44,-4 6 46,3-1 7,-4 6 0,6-1 10,0 0 0,-2-4-28,-2-1 1,2 1 77,-3 4 0,-1 0-39,1 0 1,-4-4 3,4-1 1,-1 1 21,1 4 1,2-5 222,-7 1-117,7-1 0,-5 4-139,3-4 12,4 4-31,-5-5 0,6 6 2,0 0 1,0-4-1,0-1 0,0 1-117,0 4 1,0 0 98,0 0 0,0-4-22,0-1 1,0 1 68,0 4 1,0 0 3,0 1 1,0-1 87,0 0 0,0-5-110,0 1 0,1-1 2,4 6 0,-2-1 12,7 0 1,-3 5-6,3 0 1,3 0-54,-4-5 1,-1 0-17,1 1 0,1-1-77,4 0 1,0 5-8,1 0 1,0 0-93,4-5 0,-3 2 1,3 3 1,-3-3-239,-2 3 0,2-2-12,3 2 476,-3 3 0,23 38 0,-1 8 0</inkml:trace>
  <inkml:trace contextRef="#ctx0" brushRef="#br0">25948 14430 8058,'-14'-15'-620,"-1"-4"523,1 1 0,0 0 43,0 9 1,-5-2 55,0 6 1,0-1 12,5 1 0,-5 3-17,0-2 1,-7 2 2,3 2 1,-4-2 140,-2-2 1,1 2-45,0-3 0,-7 2 143,-3-2 1,-3 4-89,-2-4 1,-1 4 156,-3 1 0,-1 0-203,-9 0 0,4 6-159,-9 3 1,2 4 12,-2 1 1,2 2 58,-6 3 0,11-2 32,-2 7 1,5-5-42,0 5 0,-4-1-28,4 6 1,-2-6 85,2 1 0,3-2-3,7 2 0,-6 3 18,1-4 0,6 4 49,8 2 0,3-6 3,1 1 0,1 1-63,-1 9 0,7-6 2,3 0 0,5 6-11,5-6 1,2 5 175,7 0 0,0-3-175,0 4 0,7 0 21,2 0 0,10 5-33,5-1 0,-2 1 1,1-1 0,6-1-21,4-4 0,2 2-24,-2 2 0,-1 3-7,6-7 1,-1 2 18,6-2 0,4-3-15,1 3 0,1-3-154,-2-1 1,4-1 150,6 1 1,0-1 85,-1 0 1,1-4 13,0 0 1,2-7-40,2 2 0,2 2-23,4-2 0,-2 0 47,-4-5 1,-1 0-13,7 0 1,-3 0-6,3 1 0,-4-1-57,-6 0 1,6-4-3,3-1 1,2 1 0,-1 4 1,-4 0-4,-6 0 0,-2 0-13,-3 1 1,6-3-108,-5-2 0,5 1 56,-6-6 0,3 4 124,2-4 0,5 4 10,0-4 0,-2 0-45,-8-5 1,3 1 17,-3 4 0,8-3-9,2 2 1,1-2 12,-1-2 0,-4 0 21,4 0 1,1 0-35,-2 0 0,1 0 1,-5 0 0,1-5 2,4 0 0,3-1-10,6 1 1,-5-1-4,1-3 0,-6-2 8,5 6 1,1-6-25,4 1 0,0 2-286,0-1 1,0-1 285,0-4 1,0 2 10,0 2 1,-6-3-9,-3 4 0,1-4 15,-1-1 1,6-5-7,-2 0 1,-8 0 34,-1 5 1,-5 0-17,0 0 1,2-7-5,-6-3 0,-1 2 0,-4-1 1,-1-1 239,1-5 0,-2-4-20,-3 0 0,-3-2-1,-7 2 0,1 2-95,-1-7 1,-6 1-8,-3-1 0,-8-1-50,-1 6 0,-7-7 148,2 2 1,-5 2-164,-5-2 0,-2 7 157,-2-3 0,-5-2-360,0-2 0,-2 2 73,-8-2 0,0 6-89,-4-1 0,-8-2 34,-7 2 0,-1-5 53,-8 5 1,-2 0-178,-8 5 0,-3-6 214,-6 1 0,33 14 0,-1 0-199,-1 2 1,-1 1 0,-1-1-1,-1 1 199,-2 1 0,0 1 0,-2 0 0,-1-2-17,-3 0 1,-2-1-1,0 2 1,0 0-11,-1-1 1,-1-1 0,-1 2 0,0 0-228,1 1 1,1 0 0,0-1-1,-1 1 249,-2 0 1,0 0 0,1 2-1,0 0-287,-5 0 0,-1 0 0,0 1 0,1 0 277,-3 0 0,0-1 0,-1-2 1,0 1-2,-1 1 0,-1 0 1,2 1-1,-1 2 7,-2-2 1,-1 3 0,3 1 0,1 3 0,-1-2 1,-1 2-1,-2 2 1,-1 1-158,-3-2 0,-1 1 1,5 4-1,1 1-168,-3 1 0,0 1 0,1 4 0,2 3 78,2 1 1,-1 2 0,0 0 0,0 2-198,0 3 1,1 3 0,7-2-1,2 3 450,-1 4 0,2 1 0,2 2 0,2 0 0,1 0 0,1-1 0,0 1 0,0-2 0</inkml:trace>
  <inkml:trace contextRef="#ctx0" brushRef="#br0">7351 7975 8310,'-21'-12'-369,"6"1"1,-4-11 341,3 1 0,2 7 659,-1 4-483,8 7-23,0-3-316,7 6 1,10 0 84,9 0 0,11 5 154,17-1 0,5 1-33,10-5 0,7 5-202,7 0 0,-34-1 0,0 1 198,0-3 1,1 1 0,0 2 0,1 1-7,3-1 0,1-1 0,-1 2 0,1 1-185,1 0 0,1 0 0,3 0 0,2 0 223,1 1 1,1-1-1,-2-3 1,1 0-286,3-2 1,0 0-1,-2-1 1,0 0 326,4-1 0,1 0 0,0-3 0,0 0-45,2-2 1,0 0 0,-3-1 0,-1-1-13,0 0 1,-1 0-1,-4 0 1,-1 0 6,-2 0 0,0 0 1,-1-2-1,-1-1-135,0 0 0,0 1 0,-6-1 1,-2 1 151,-1 2 0,-1 0 0,28-8 191,-6 1 1,-10 5-194,-5-1 0,-15 7 675,-9-2-733,-12 4 1,-12 1 749,-13 0 1,-13-5-720,-11 0 0,-17 1 0,-12 4 0,-10 0-44,32 0 0,0 0 1,1 0-1,-1 0 44,-2 0 0,0 0 0,-1 0 0,1 0 27,-3 0 0,0 0 0,0 0 0,-1 0 56,-1 0 1,0 0 0,-1 0 0,0 0-74,-1 0 0,-1 0 0,-4 0 1,0 0-247,0 0 1,-1 0 0,-3 0 0,0 1 169,-4 1 1,1 1 0,2-2-1,0 1-233,0 3 0,0 0 0,1-4 0,0 1 276,3 0 1,1 0 0,0 2-1,0 0-1,1 1 0,2 0 0,2-1 0,1 0-179,0 1 1,1-1 0,4-1 0,0-1 142,0 2 0,1 1 0,5-1 0,0 0 102,-1 1 0,1 0 1,-27 7-132,2-2 0,14-2 13,5 1 1,9-1 449,1 2 1,14 2-430,5-2 1,10-2 590,9 1 1,8-4-639,6 4 0,8 1 453,11 4 1,10 0-401,9 0 1,11-6 5,8-3 0,8 1-103,-34-3 0,0-1 1,2 1-1,1-1 145,4-2 0,0 0 0,0 0 1,0 0 6,5 0 1,0 0-1,-1 0 1,0 0-24,6 0 0,0 0 0,-1 0 0,1 0-269,1 0 0,2 0 0,1-1 0,0 0 293,1-1 0,-1 0 1,0 1-1,-1 0-1,-3-1 0,-1-1 1,0 2-1,-1 1 6,-3 0 0,-1 0 0,0 0 0,-1 0 3,-3 0 0,0 0 1,-3 0-1,-2 0-127,34 0 1,0 0 153,-10 0 0,-2 0 3,-17 0 0,-3 0-22,-20 0 1,-6-2 955,-13-3-862,-4 4 1,-14-7 593,-6 3 1,-14 2-728,-15-6 0,-8 1-136,-10-2 0,-10-1 105,31 8 1,-1 1 0,0-1 0,-2 0 36,1 0 1,-1 1 0,-2 2 0,0-1-24,0-2 1,0 1 0,-2 1 0,-1 0-171,3 1 1,0 0 0,-1 0 0,1 0 187,0 0 1,0 0 0,-1 0 0,0 0 23,-2 0 0,1 0 0,4 1 0,1 0 31,-34 4 0,16 3-2,8 6 0,14 0 24,10 0 0,12 0-333,11 1 1,16 4 95,8 0 0,8 4 225,6-4 1,5 5-204,9-5 0,5 0 37,10-5 1,1-6 178,4-3 0,2 1-165,-3-1 1,2 0 11,-1-5 0,5-5 55,-5 0 0,-2-6 31,-13 2 1,-8-4 11,-6-1 0,-8-1 34,-2 1 1,-6 2-45,-7 2 1,-6-3 213,1 4-292,-1-4-1,-1-1 460,-2 6-494,-6-4-209,0 10-126,0-4 1,-8 12 425,-6 4 0,-15 15 0,-7 6 0,-5 4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3711 4066 7893,'7'-8'-283,"-6"-5"432,5 5 0,-12-4-40,-3 2 1,-1-1 15,-4 7 1,3-6-194,-8 5 1,3-6-28,2 2 1,-5 1 102,0-2 1,-6 3 44,1-3 0,-4 4 0,-6 6 0,-2 3-137,-7 6 1,-12 9 138,-6 15 0,24-10 0,-1 1-290,-2 4 1,0 1 0,-1 7 0,1 1 343,-3 0 1,1 2-1,1 2 1,0 3-47,-4 3 1,0 1 0,1 0 0,2 2 85,1 1 0,2 2 1,3-1-1,2 0-18,5-5 1,1 1 0,5 0 0,2 2-35,3-1 1,3 1-1,3 2 1,2-1-30,2-1 1,2 0 0,2 0 0,3 1-202,4-6 0,3 0 1,2 1-1,2-1 193,5 1 0,3-2 0,2-1 0,3 0-87,2 0 0,2-1 1,3 1-1,3-2-72,2-3 0,1 0 1,2-2-1,1-1 53,3-1 1,2-2 0,-2-5-1,1-2-310,-1-1 0,1-1 0,3-1 0,2-2 253,1-5 0,1-2 1,6 1-1,2-3 44,5-2 1,2-4 0,-4-1-1,1-1-249,2-2 1,0-2 0,2-5 0,1-2 368,3-5 1,2-3 0,0-1 0,1-2-53,-21 4 0,0-1 1,1-1-1,-2 1 1,0-1-1,0 0 40,3-1 1,0-1 0,-1-1-1,-2 0 1,0-2 0,-1 1 40,23-12 1,1-1 0,-24 11 0,0-1 0,0-1-26,1-2 1,0 0 0,-2 0 0,20-10 0,-3-2-53,-4-3 1,-1-1 0,-3 2 0,-1 0-7,-4-1 0,-2-1 1,2 0-1,-1-1-81,-1-1 0,-3 0 0,-6 1 0,-3-1 26,-2-1 1,-3-2-1,-5-2 1,-3 0 29,-1-1 0,-3-2 0,-2-3 0,-3 0 38,-2-1 0,-2 0 0,-2 0 0,-3 0 66,-4-2 0,-3 0 0,-4 1 1,-4 0-98,-5 1 0,-4 1 0,-2-4 0,-2 1 160,-5-1 0,-2 2 0,1 5 0,-2 3 213,-3 6 0,-4 3 0,-1 3 1,-4 5-129,-3 5 0,-4 4 0,-3 1 0,-3 4 57,-8 3 0,-1 4 0,4 3 1,-1 4-220,-2 3 0,-1 4 1,4 3-1,1 2-191,2 4 1,1 2 0,0 3 0,2 3-212,1 1 1,2 3 0,8 0 0,3 2 329,4 3 0,2 1 0,2 2 0,3 0 0,-16 31 0,4-1 0</inkml:trace>
  <inkml:trace contextRef="#ctx0" brushRef="#br0">3725 11672 7916,'-28'-21'-122,"0"5"0,1-1-102,3 6 1,-1 3 148,6 3 1,-5 4 48,5-4 1,-1 8-4,1 2 1,1 1 61,-5-1 1,5-2 128,-1 7 1,-1-6 23,1 6 1,-6-5-132,1 4 1,-3 7-51,-1 7 0,-7 6 20,-3 4 1,-3 5 7,-2 9 1,2 6-265,3 8 1,17-27-1,1 2 230,1 1 1,0 1 0,-1 5 0,1 1 72,-1-1 1,2 0 0,2 1 0,2 0-43,1-1 0,2-1 0,5 2 0,1-1 93,0 2 1,0 0-1,3 1 1,1 0-61,0 1 0,2 1 0,5-2 0,3-1 56,1-2 1,3 0 0,3-3-1,1 0-61,4 1 1,1-1-1,4-1 1,2 1-36,-1 1 1,3-2 0,5-1 0,2-3 7,1-1 1,0-2-1,3 1 1,2 1-334,2 2 1,0-1 0,-1-5-1,0 0 260,3-1 1,1-1 0,-1-4 0,1-1 44,1 1 1,1-1-1,6 0 1,1-1-58,2 0 0,0-2 0,0-2 0,1-1 33,-2-2 1,2-2 0,4 2 0,0-3-269,2-2 0,1-1 0,3 1 1,0-2 297,4-3 0,-1-1 0,0 0 1,0-2-329,2-1 1,1-2 0,0-2 0,0-2 321,2-1 0,0-2 0,-24 3 0,1 0 0,-1-2 2,1-2 0,1-1 1,-1 0-1,24-2 1,-2-1 2,-1-3 0,0-1 0,0-1 0,0 0 4,-1-1 1,1 0 0,-1 0 0,0 0-15,2-2 0,-2-1 0,-5 4 1,-1 0-2,0-5 0,-1-1 0,-2 3 0,-2 0-85,-2-2 0,-1-1 0,0-1 0,-2-1 85,-1 1 0,-2-2 1,-4 2-1,-1 0-2,-1-1 1,-1 0 0,-6 0 0,-2 0-18,0-2 0,-1-1 1,-6 0-1,-1-1 46,-1 0 1,-2-1 0,-4 0 0,-1-2-71,17-33 1,-25 29 0,-4-2-82,6-37 1,-13 36 0,-2-2 125,-1 0 1,-2-1 0,-3 0 0,-3 1-26,-4-1 0,-1 0 0,-4-2 0,-4 0 110,-6 0 0,-4 0 1,-4-3-1,-2 0-59,-7 0 1,-4 1 0,-6 3 0,-4 3 76,-5 0 1,-3 1 0,-4 2 0,-2 2-25,20 12 1,-2 0-1,0 1 1,-4 2-1,-1 1 1,-1 1 77,-5-1 0,-2 1 0,1 1 0,0 4 0,1 1 0,-1 1-152,-3 0 1,-1 0-1,1 3 1,-1 0 0,0 1-1,0 2 216,-1 2 0,0 1 0,0 1 0,0 1 0,0 1 0,0 1-88,1 1 1,0 1 0,2 1 0,8 3 0,2 1 0,1 1-89,-21 4 1,4 3-1,12 2 1,5 3-955,9-1 0,5 3 910,8 3 0,4 3 0,-19 28 0,18 9 0,7 4 0</inkml:trace>
  <inkml:trace contextRef="#ctx0" brushRef="#br0">30753 5473 8160,'8'-6'-424,"5"4"-55,-4-2 1,4-3 327,1 3 1,1-1 163,-1 5 0,5-5-21,0 0 0,6 1 54,-1 4 1,1 0 95,-1 0 1,7 0-79,-2 0 0,4 0 9,0 0 1,-1 1 6,5 4 1,6-3 1,5 2 1,-1-2-43,-4-2 0,4 0 11,0 0 0,5 0-106,-4 0 0,-2 0 106,-8 0 0,1 0-182,-6 0 1,5 0 59,-5 0 0,1 0 47,-6 0 1,0 0 3,1 0 1,-2 0-1,-4 0 0,3 0 15,-7 0 1,0 0 5,-5 0 0,5 0 4,0 0 1,-5 0-9,-5 0 55,1 0-39,4 0 1,-4 0 9,-1 0 49,-6 6 9,4-4 33,-7 4 16,0-6-32,0 6 1,0-2-62,0 5 0,0-4 62,0 4 1,0 7 5,0 8 1,0 4 135,0 5 1,0 10-121,0 9 1,0 10 105,0 4 0,0 10-353,0 4 0,2-38 0,0 0 191,0 1 1,1-1 0,2 1-1,-1 0-52,-1-1 0,-1 1 0,3-1 0,1 0 22,-1-2 0,0 0 1,1 2-1,0-1-78,9 34 1,-1 1 96,0-5 1,0-4-16,0-1 0,-4 2-68,-1 8 1,-4 1 4,0-37 0,0 1 0,3 38 1,1-4 1,-3-35 0,1 1 34,-3 4 0,1 0 0,1-2 0,1 1-55,0 1 1,0 0 0,0-1-1,0-1 45,0-1 1,0 1 0,1 3 0,0 0-74,1 1 0,1 1 0,1-2 0,0-1 10,3 0 1,1 0-1,-3-1 1,-1-1-42,1 0 1,0-1 0,0 4-1,0 0 37,2 1 1,0 1 0,0-3 0,-1 0-7,-1-2 0,0-1 0,1-2 0,-1-1-52,7 32 1,6 0 16,-1 0 1,-3-4 120,-2-1 0,1-1-70,-1 1 1,0-1-78,-5-4 0,0-2 134,1 3 1,-1-10 13,0-5 1,-4 4-55,-1 1 1,1-3 60,4-2 1,-5-3-50,1-1 1,-1 1-1,5 4 0,-4-4-23,-1 3 1,-4-7 28,5-2 1,-7-1-6,1 6 1,-2 0 312,-2-1 1,0-4-290,0 0 0,2-5 230,2 5 1,-2-6-52,3 1 0,-4-3-82,-1-1 0,5-3-32,0-2 1,1 1-41,-1-6 0,-4 0 20,4-5 0,1 1-1,-1-1 1,5 0-34,-6 0 1,3-1 3,-3-4-26,-2 4 0,6-7-37,-3 4 134,-4-4 11,6 1 387,-7-6-242,0 5 121,0-6-105,0 0-108,-7 7 0,-1-6-30,-6 4 0,5 1 6,-1-1 1,1 0-32,-6-5 0,1 5-128,0-1 1,-6 3-34,-4-3 1,0-2 85,-4 3 1,1 1-71,-11-1 1,-2 1 95,-7-1 0,-4 1 4,-5 4 1,-9 2-287,-6-2 0,-2 2 304,33-5 0,0 1 0,-36 11-58,36-10 1,-1 1-1,2-1 1,-1 0-31,0-1 0,0-1 1,-39 7-116,3 0 0,3 0 144,-3 1 0,-1-1 4,1 0 1,2-1 43,7-4 0,-1 4-12,7-4 0,-5 2-12,4-1 0,2 1 348,8-6 1,4-1-67,10-4 0,-1 0-160,6 0 1,6 0-36,8 0 0,3 0-35,2 0 0,0 0 398,0 0-481,-1 0 85,7-6-143,2 4-160,6-4-10,0 6 97,0 0 129,6-6 0,2 4 0,7-4 3,-1 6 0,-2-2-14,-2-2 1,2 2 3,-2-3 0,3 4-132,1 1 0,0-2 34,0-3 1,-4 4-57,-1-4 76,1 3 0,4 2 6,0 0 1,-4 0-15,-1 0 0,-4 0-9,4 0 1,-1-1-80,2-4 1,-2 4-513,-4-4-801,-2 3 1495,11 2 0,-37 13 0,-1 3 0</inkml:trace>
  <inkml:trace contextRef="#ctx0" brushRef="#br0">5304 9625 7722,'-8'-7'-330,"-3"4"122,6-6 247,-6 5 0,5-3 28,-4 2 0,2 3-40,3-3 1,2 4 9,-6 1 1,4 0 11,-4 0 1,4 0 3,-5 0 0,1 0 192,-5 0 1,-1 0-130,1 0 0,-2 0 164,-2 0 1,2-2 17,-3-2 0,1 2 53,-1-3 1,7-1-49,-7 1-129,6-6 0,-7 5 3,5-4 1,6-2 176,-1 2-92,7 4-253,-3-7 1,6 10-111,0-6 1,6 5-4,4 0 1,4 1 34,5-2 0,5 2 157,9-7 1,3 5 97,7-4 1,6 4-75,3-4 1,5-1 11,4-4 1,6 0-248,9 0 1,-34 6 0,1 1 208,4 0 1,1 0 0,4-1-1,2 0 51,2-1 1,1-1-1,-2 3 1,-1-1-319,3-2 1,0 1 0,0 1-1,1 1 181,2 3 1,-1-1 0,-2-1 0,0 1-8,-2 2 0,-1 1 0,-5 0 0,0-1-276,0 3 1,1 0-1,-2 0 1,0 0 246,2 0 1,0 0 0,0 0 0,1 0-55,1 1 1,0-2 0,-4 1-1,-1-1 65,0-1 1,1-1-1,-1 2 1,1 1-30,-1-3 0,0 1 1,3-1-1,0 0-36,2 0 0,0 1 0,-5-1 0,-1-1 71,-1 2 1,0 0-1,1 0 1,0 1 52,-3-4 0,-1 0 1,3 3-1,0-1-25,1-1 0,-2-1 1,0 2-1,-1 1 77,2-3 1,0 1 0,0 1 0,-1 1-76,1-3 0,0 0 0,0 3 1,0 0 9,5-3 0,-1 0 0,-3 3 0,-1-1 33,2-1 1,0-1-1,-2 1 1,0 0-23,0 0 0,0-1 0,-1-1 1,1 1-256,2 2 1,1 1-1,-5-3 1,1 0 139,-2 3 1,1 0 0,36-8-48,-8 5 0,2-6 94,2 2 1,-3 1-17,-1-2 1,-2 1 296,-7-5 0,-2 4-252,-8 1 0,-3 6-52,-6-2 1,-7 3 530,-3 2 0,-9 0-884,-5 0 928,-4 0-655,-7 0 1,-3 0 466,-10 0 0,-10 0-368,-14 0 0,-6 0 66,-7 0 0,-12 7 25,-3 2 1,-9-3-56,-1-1 0,-4 3-70,-4 2 0,-3-3 162,38-2 0,0 0 0,-2-1 0,0 1-179,2 3 1,-1-1-1,-1-2 1,-1-1 144,-2 1 1,0 0 0,-4-1 0,-2 1-27,-3 2 1,-1 0-1,-1 0 1,-1 1-317,-2-1 1,-1 0 0,-1 0 0,-1 0 332,-4 0 0,-1 0 0,0 2 0,0 1-13,-2 0 1,1-1-1,0 1 1,1-1-14,3-2 0,0 0 0,-1 0 0,-1 0 11,2 1 1,0-1 0,-3 0-1,0 0 35,5 0 1,1 0-1,-4 0 1,0 0-47,3 0 1,1 1 0,1-1 0,0 0 3,1 0 1,-1 0-1,0 0 1,0-1-250,1-2 1,0 1 0,2 1 0,0 1 225,2-2 1,1-1 0,3 0 0,-1 0-12,0 1 0,0 0 0,-1-1 1,0-1-89,1 2 0,0 0 1,0-1-1,1 0 90,4-1 1,0-1 0,0-2-1,2 1-49,2 1 0,1 1 0,-3 0 0,1 0 2,2 0 0,-1-1 1,-1 1-1,1-1-108,-33-2 0,7 0 514,7 0 1,5 0-370,5 0 1,5 0-8,9 0 0,5 0 1068,9 0-683,-3 0 951,18 0-1233,-4 0 0,21 0 114,6 0 0,7 0-204,7 0 1,2 0 177,3 0 0,8 4-100,7 1 1,10 0-6,-1-5 1,11 0-267,3 0 0,6 5 227,-34-3 0,0 0 0,-1 1 0,1-1-23,-1-2 0,1 0 0,3 0 0,2 0 9,1 0 0,1 0 0,5 0 0,2 0-290,4 1 0,1-2 1,3-1-1,0-2 310,3-1 0,1 0 0,4 1 0,1 0-23,-19 1 1,1 0-1,-1 0 1,22 1-1,-1 1-376,3-2 0,-1 1 0,-1 1 0,-1 0 385,0 1 1,0 0 0,-3 0-1,1 0-14,2 0 1,-1 0 0,-6 0 0,0 0-4,4 0 1,1 0 0,-6 0 0,0 0-229,0 0 1,1 0 0,-2 0 0,0 0 220,5 1 0,-2-2 1,-7 1-1,-1-1-4,0-1 0,-1-1 1,-2 2-1,-2 1 16,-5-3 1,0 1 0,1 1 0,0 0 39,0 1 1,-2 0 0,-6 0 0,-1 0 35,-1 1 0,-1-2 0,34-3 403,-5-1 0,-6 0-456,-4 5 0,-15 0 1506,-8 0-1669,-13 0 1,-11-2 317,-9-2 1,-16 2-1461,-8-3 1,-20 2 1280,-13-1 0,-8-8 0,-16-5 0,-2 0 0,13 1 0,0 1 0,0 0 0,0-1 0</inkml:trace>
  <inkml:trace contextRef="#ctx0" brushRef="#br0">5133 7122 8169,'0'-9'-271,"0"-1"-272,0 7 535,0-9 0,2 9 97,2-7 1,0 7-43,5-2 35,0-3 1,6 5 5,-1-6 1,0 4-32,0-5 1,2 7 2,3-2 0,-3-1 11,3 1 0,-2-1-10,2 1 0,-3 2-113,3-6 1,-3 6 109,-2-2 1,0 2-117,0-2 1,1 2 89,-1-7 1,0 7-7,0-2 0,-4 2 106,-1-1-55,-6 2 0,5-4 102,-3 6 25,-3 0-210,4 0 0,-8 0 71,-2 0 1,0 0-174,-5 0 1,4 0 156,-4 0 0,4 0 51,-4 0 0,4 0-95,-5 0 1,6-2-5,-6-3 1,5 4 18,-4-4 3,6 3 74,-10 2 0,10-4-22,-7-1 13,7 0 1,-3 4-18,6-4 63,-6 3-148,4-4-188,-4 6 278,6 0 0,6-2 75,4-2 0,4 2-41,5-3 1,4-3 146,11-1 1,5-1-50,13-4 0,7 3-109,12-8 0,-31 9 0,2 0-174,0 0 0,1 1 0,1-3 0,1 0 117,-2 2 1,-1 1 0,-2-1 0,1 1 30,-1 1 0,0 2 0,39-4-20,-39 5 0,1 1 0,34 1-109,-8-2 1,-4 3 47,-6 2 1,-2 0-98,-3 0 1,4 0 38,-4 0 1,5 0 94,4 0 0,4 0 33,6 0 1,0 0-264,0 0 1,5-9 274,0 0 0,-34-1 0,1-1-45,-2 3 1,-1 2 0,1-1 0,0 1 38,35-3 1,-8 1-33,3-2 0,-5-1-172,0 7 1,-2-1 64,-7 5 0,4 0 69,1 0 0,-1 0-21,-4 0 1,-5 0 11,1 0 1,-6 5 304,5-1 1,0 7-279,5-1 1,0-2 4,0 1 1,1-6-20,4 2 0,-4 1 4,4-1 0,-8 0 32,-2-5 1,-5 1-25,5 4 1,-1-3-4,1 2 0,2 0 2,-7 0 0,0 0-1,-4 5 1,-2-4 32,-3 4 0,3-4-40,-3 4 0,-2-5 283,2 0 1,-1 3-281,1-3 1,3 3 171,-3-3 1,3-2-182,1 3 0,6-4-4,-1-1 1,0 0-25,-4 0 1,0 0 21,-1 0 0,1 0-6,0 0 1,-5 0-3,0 0 0,-2 0 20,2 0 1,6 0-16,-6 0 0,6 0 103,-6 0 0,0 0-53,5 0 0,-4 0 9,9 0 0,-4-4 19,-2-1 0,3-5 15,2 6 1,-3-6-39,4 5 0,2-4 9,2 4 1,1-4-43,3 4 0,-8-1-21,4 1 0,-6 3-56,-4-2 0,1 2 81,0 2 1,-2 0-117,-3 0 1,3 0 97,-3 0 1,0 2 1,4 2 0,-7-2 5,8 3 0,-9 1 2,4-1 0,-5 4 14,5-4 1,-1 1 7,1-1 1,-2-3 3,-3 2 1,-1 0-19,6 0 1,-2-2-99,2 3 1,1-2 50,-5 1 1,0-2-11,-1 3 1,-2 1 34,2-1 0,-3 1-4,-2-1 1,1-2 35,-1 7 0,-4-7-46,-1 1 1,-5 0 84,1 0 1,-2-2-65,2 3 1,-2-4 1,7-1 1,-6 0-28,0 0 0,-2 0-27,-2 0 0,1 0 45,-1 0-16,0 0 148,0 0-46,1 0 12,-8 0-84,0 0 28,-7 0 567,0 0-844,-7 0 0,0 0 32,-8 0 1,1 0 132,0 0 1,-7 0 16,-2 0 0,1 0 301,-2 0 0,-1 0-53,-9 0 0,3 0-42,-7 0 1,3 0-59,-7 0 1,0 5 47,-10 0 0,-5 4-76,-4-4 1,-7 4-227,2-4 0,-4 6 167,-1-1 1,-5 2 15,0 3 0,36-10 1,0-1-93,-36 5 0,-2 1 62,3 4 0,-1-4 0,0-1 1,0-1 18,10 2 0,-4 1-3,-1-7 0,31 2 1,0-1-13,-1 0 1,1 0 0,-36 3 7,10 1 0,0-4-14,-6 4 1,1-4 11,0 5 0,5-6-2,0 6 1,6-7-27,-2 2 0,0-4-100,5-1 1,-1 0 127,11 0 0,-7 5-5,2 0 1,-7 0 2,2-5 0,-3 0-4,8 0 0,-3 1 127,-2 4 1,2-4-56,3 4 1,-4-3 142,4-2 1,-3 0-107,-2 0 1,2 0 150,3 0 0,-2 0-185,7 0 1,-1 0 22,6 0 0,-6 0-132,1 0 1,-5 0 81,4 0 1,-5 0-102,0 0 1,-7 5-18,-1-1 1,-1 1-118,5-5 0,0 0 90,1 0 1,-4 5 17,3-1 0,-5 1 27,5-5 1,0 0-21,-4 0 0,2 0 123,2 0 1,1 0 206,-1 0 1,0 0 2,0 0 0,-2-5-164,-2 1 1,2-1-46,-2 5 1,-4-2 20,-1-2 1,-2 2-36,1-3 1,4-1 57,6 1 1,-1-1-2,-4 1 0,-1 4-3,-3-4 1,3 3 118,6 2 1,0 0-138,0 0 1,-5 0-13,1 0 1,-3 0-6,3 0 0,-1 2-8,-9 3 0,8-2-318,-8 6 0,8-4 264,-4 5 1,1-3-22,-5 3 0,0 3-25,0-4 1,4-3 123,1-1 0,11 1 134,-2-1 1,11 0-218,3-5 1,7 0 5,8 0 0,4 0 54,0 0 1,12 0-1142,-3 0 243,11 0 1,-1 6-2269,10 4 3202,3 2 1,25 7-1,11 2 1,3 2-1,-1 0 1</inkml:trace>
  <inkml:trace contextRef="#ctx0" brushRef="#br0">15697 7122 8236,'0'-14'-316,"0"0"334,0 0 0,0 4-329,0 1 280,6 6 1,2-4-166,6 7 1,0 2 173,1 3 1,0-2 33,4 6 0,-3-1-12,3 2 1,2 4 96,-2 0 1,4 0-4,-4 5 0,5-1-72,-5 1 0,5-2 160,-5 7 1,4-1-90,-4 6 1,0 4 9,-5 0 1,-1 7-107,-3-2 0,1 7 80,-7 3 0,3 4-89,-3-5 1,-2 5 23,3-4 0,-10 5-151,-4 0 0,-6-4 126,-4-2 0,-3-1-100,-6 1 1,-5-3 89,-1 4 0,-5-6-119,1-4 1,-3-1 239,-2-4 0,-4-3-110,0 3 0,-9-8 66,-1-1 1,-1-7-52,-8 2 1,-4 2 7,-1-2 1,3-2-5,11-7 0,2 1 3,3-7 1,-7 6-33,7-5 1,-5-1-10,10-4 0,-2 0 159,2 0 0,13 0-126,1 0 0,13 0 430,1 0-402,9 0-414,4 0 357,19 7 1,-2-4 133,12 6 0,3 1-105,7 4 1,5-6-19,9-3 0,5-4-18,10-1 1,-4 0-146,4 0 0,-2-1 194,2-4 0,-1-3 5,10-6 0,-3-5 66,8 0 0,-37 7 0,-1-1-57,38-11 0,-37 10 1,0 0-16,-1-3 1,-1 0 0,31-14-360,3-7 0,-4 5 318,-1-5 1,-3-2-7,-6-7 0,-3 1 19,-7-6 1,-1-2-18,-13-7 1,-4-1 61,-6-9 1,-7 3-3,-2-8 1,-6 8 72,-8 2 1,-3 4 6,-6-4 0,-15 12-60,-19 2 0,-12 13-35,-11 6 0,28 18 0,-2 1-47,-2 2 1,-1 0 0,1 2-1,0 0 42,-1 2 1,1 2 0,-31-9 43,12 1 1,9 5-92,4-1-10,17 7 1,5 0-212,17 12 1,3 4-815,6 15 1073,-7 4 0,12 11 0,-3-1 0</inkml:trace>
  <inkml:trace contextRef="#ctx0" brushRef="#br0">4863 9895 8508,'0'-15'-577,"0"1"1,0 0-103,0 0 1,-6 6 638,-4 3 1,2 4 21,-1 1 0,-2 0 4,-8 0 1,3 0 21,-3 0 0,3 4 6,2 1 0,0 0 79,0-5 264,-1 0-72,1 0-204,0-7 0,6 4-96,3-6 30,4 6-227,1-4 193,0 7-23,0 0-22,6 0-13,-4 0 45,4 0 28,0 0 139,-4 0 11,4 0 27,-6 0-117,0 0-50,-6 7 0,-2-6-4,-6 4 0,-1 1-1,1-1 0,0 5 0,0-6 1,-5 6-11,0-6 0,0 6 11,5-5 0,-1 1 0,1-1 0,0-2 2,0 6 1,0-4-2,-1 5 1,0-3-2,-4 3 0,3 3-2,-3-4 1,3 4-24,2 1 0,-5 0 22,0 0 1,-2 2-4,2 3 1,4-3 0,-4 3 0,3 1-2,2-1 1,1 5 42,4-5 0,-3 5 4,8-5 1,-1 11 5,5-2 1,-2 10 11,-2 0 0,2 9-25,-3 5 0,4 10-38,1 4 1,0 4-282,0 1 1,6 0 293,4 0 0,9 0-11,4 0 1,12-6-73,8-3 1,6-10 14,8-5 1,-24-25 0,3-1 8,1-2 1,2 0-1,1-2 1,2-1-7,0-3 1,1-2-1,-1-1 1,0 0 54,-2-3 0,1 0 0,3 2 0,0 0 0,-3-2 0,0 0 0,37 1 0,-7-5 0</inkml:trace>
  <inkml:trace contextRef="#ctx0" brushRef="#br0">32019 9454 19130,'14'0'-1012,"-5"0"36,1 0 1,-1-5 1323,6 0 1,-6 1 115,1 4 1,-1 0-646,5 0 1,1 0 136,-1 0 1,-5 0 5,1 0 1,-6 0 55,6 0 1,-5 0-107,4 0 69,-6 0 0,5 0-609,-3 0 208,-3 0 375,4 0-40,-6 0 0,0 1 70,0 4 140,0-3-70,0 4 1,-2-1 19,-2-1 0,-39 10 0,-17 2 0,-7 0 0,1 0 0</inkml:trace>
  <inkml:trace contextRef="#ctx0" brushRef="#br0">26431 10776 8524,'-27'0'-135,"4"0"1,-3-5-80,7 1 0,0-1-281,5 5 196,0 0 345,6 0 39,2 0 0,7 0-5,4 0 0,5 0 55,9 0 0,3 0 167,6 0 1,7 0-131,3 0 1,4 0 14,6 0 1,-1 0-124,10 0 1,0 0 46,14 0 0,6-2-410,-30 0 1,1 0 0,1-2-1,0 0 320,7-3 0,2-1 0,1 3 0,0 1-98,7-1 1,1 0 0,-3 1 0,0-1 70,0-2 0,0 0 0,-4 2 1,-1 0-74,-7 0 1,0 1 0,-3 2 0,0 1-117,-6-2 0,-1 1 0,29 5-131,-9 2 0,-7 6 115,-12-2 0,1 4 46,-11 1 0,-6 0 181,-8 1-80,-10-7 1,-4 3 172,-10-7 1,-10 1 393,-14-5 0,-9 6-551,-14 4 0,-11 1 153,-13-2 0,35-3 0,0-1-178,1-2 1,-1-1 0,0 1 0,-1-1 115,-1-2 1,0 0 0,-4 0 0,-2 0 9,-1 0 0,0 0 0,-1 0 0,0 0-163,1 0 1,0 0 0,-2 0 0,-2 0 140,0 0 0,-1 0 0,-3-1 0,-1 0 2,0-1 0,0 0 0,2 1 1,2 0-5,2-1 1,2-1 0,0 2 0,0 1 9,2 0 0,-1 0 0,1 0 1,2 0-104,1 0 0,2 0 1,-37-2 172,19-3 1,4 2-12,15-6 0,1 1 92,13-2 553,10-2-743,13 4 1,9 0 505,7 3 0,7 4-508,16 1 1,7-7-166,12-2 1,6 1 46,13-2 0,7 7-22,-38 1 1,0 0 0,4-2 0,1 1 53,-1 1 0,2-1 1,3-1-1,1-1 59,-2 3 1,-1-1-1,4-2 1,1-1-8,-3 1 0,1 1 1,2 0-1,1 0 17,1-1 1,1 0 0,-1-1 0,1-2 5,-5-1 0,-1-1 1,-3 0-1,-2 0 23,32-9 0,-13 3 122,-11-3 0,-11 8 5,-17 1-41,-10 7 0,-14-3-29,-9 6 0,-5 0-34,-5 0 1,-11 5-381,-13-1 0,-12 12 89,-12-2 0,-9 9 210,36-14 1,0 0-1,-2 2 1,-1-1 22,-2 0 1,0-1-1,-2-1 1,-1 0-13,-4 1 1,-1 1 0,-5 0 0,-2 0 50,-4 0 1,0-1-1,-1 1 1,1-1-151,2-1 1,0-2-1,3-1 1,0-2 384,4 0 0,1-1 0,4-1 0,2-2 57,-28-4 0,18-1 3,34-4 0,11-2-215,13 2 0,14 2-329,15-1 0,14 0 164,13-6 0,16 0-66,-30 5 0,1 1 0,0 1 0,1 0 64,3-2 1,0 1 0,1 1-1,-1 0-23,3 1 1,0 0-1,0 0 1,1 0 24,1-1 0,0 1 1,-1 2-1,-1 1 20,3-1 1,-1 0-1,-5 4 1,0-1 8,-1 0 0,-2 0 1,37 0 398,-5 2 1,-11 0-329,-9 0 0,-7 5 18,-11-1 0,-5 1 401,-9-5-385,-10 0 1,-22 0 89,-15 0 1,-25 3-179,-18 7 1,25-5-1,-3 1 15,-7 5 1,-3 2-1,-2-2 1,-3 1-201,-6 2 0,-3 1 0,-3-1 0,-1-1 255,-6-1 1,-1-1-1,26-3 1,-1-1-1,0-1-221,-1-1 0,0 0 1,-1-1-1,1-1 1,-1 0-1,1-1 301,-24 1 1,2-1-1,6-6 1,1-2 161,7 0 1,3-2-1,14-3 1,4-2 192,-25-10-831,20 2 0,39 7-641,13 9 0,25 11 992,17 9 0,13-1 0,5 6 0</inkml:trace>
  <inkml:trace contextRef="#ctx0" brushRef="#br0">4920 14814 7707,'-8'-8'-1427,"0"1"1053,3 7 315,4 0-32,-6 0 84,7 0-2,-6 0 176,4 0-50,-4 0 244,6 0-220,0 0 245,0-6-225,0 4-60,0-4 0,-1 6-117,-4 0 1,3-2 149,-3-2 3,4 2-24,1-4-65,0 0 0,-2 4 150,-2-3-7,2-3-67,-4 7 1,4-10 176,-3 6 162,4 0-256,-6-1 114,7 4-112,-6-10 10,5 10-12,-6-4-57,1-1 64,4 6-103,-4-5 0,6 4-35,0-3 1,-2 4 29,-2-4 3,2 3-99,-4 2-268,6 0 107,0 0 157,6 0 0,-3 0 0,7 0 1,-5 0-45,4 0 0,0 0-16,6 0 1,-1 0 18,0 0 1,0 0-16,1 0 1,4 0-32,-1 0 1,3 0 63,-2 0 1,-2 0-9,7 0 1,-5 2 24,5 3 0,-2-4 6,2 4 0,2-3-8,-2-2 0,3 0 11,1 0 0,1 0-2,-1 0 0,1 0 1,-1 0 1,1 0-5,-1 0 1,0 1-1,1 4 1,-1-4 65,1 4 0,-6-3-66,1-2 0,-2 0 132,2 0 1,3 5-31,-4-1 1,4 1 55,2-5 0,-6 0-117,1 0 1,0 0 8,4 0 1,1 0-29,-1 0 1,5 0-3,0 0 1,2 0-98,-2 0 0,-1-5 53,6 1 0,-6-6-12,1 5 1,3-4 23,2 4 1,-3-4-5,-2 4 1,2-1 71,-2 1 0,5 3-3,-5-3 0,0 4 100,-4 1 0,-1 0-77,0 0 0,-2 0-31,2 0 0,-7 0-41,7 0 0,-3 0-4,4 0 0,-1 0 12,1 0 0,4 0-103,0 0 1,6 0 55,-1 0 0,3 0-29,2 0 1,0-2 0,-1-2 1,0 2 12,-5-3 0,3 2 38,-7-2 0,0 4 26,-4-4 0,-2 3 101,-4 2 1,4 0-113,-3 0 1,-2 0 11,2 0 1,-5 0-3,4 0 1,-4 2-10,5 3 0,0-4-10,4 4 1,-4 1-1,-1-1 0,1 0-8,5-5 1,-3 0-33,-2 0 0,3 5-11,-3-1 0,3 1 15,1-5 0,-4 0-4,-1 0 1,-5 0 30,1 0 1,-2 0-4,2 0 0,-3 0 84,3 0 0,-3 0-87,-2 0 0,0 0 128,0 0 0,0 5-69,1 0 1,4-1 18,0-4 1,0 0-72,-5 0 0,5 0-1,0 0 0,1 5-4,-1 0 0,-1 0-14,5-5 0,-5 1 1,1 4 0,3-4 40,1 4 1,0-3-8,0-2 0,-4 5 0,5-1 0,-5 1 7,5-5 0,-2 2 57,1 2 1,3-2 4,-7 3 0,6-4-57,-1-1 1,2 5-10,3 0 1,1-1-7,3-4 0,-3 0-6,3 0 1,4 0-24,0 0 1,-2 0 45,-2 0 1,2 0 2,-2 0 0,5 0 45,-5 0 1,1 0 13,-6 0 1,-4 0-20,-1 0 0,1 0 8,5 0 1,-1 0 14,0 0 1,1 0-28,-1 0 1,1 0 9,-1 0 1,1 0-68,-1 0 1,0 0-6,1 0 1,-1 0-5,1 0 0,-2 0-13,-4 0 0,3 0 11,-7 0 0,4 0-10,-4 0 1,0 0 44,-5 0 1,-4 0 17,-1 0 181,1 0-129,4 0 37,-6 0 50,-2 0 5,-6 0 60,0 0-117,-12 0 0,1 0-259,-13 0 1,0 0 125,-4 0 1,-7 2-19,-3 3 0,-8-4 102,-1 4 1,-7-3 81,2-2 0,-3 0-108,-2 0 0,0 0-198,0 0 1,-6 1 127,-3 4 0,-10-2-36,36 2 0,-1 0 0,-1-3 1,0 0 3,0 3 1,-1 0 0,0-1 0,-1 0 36,-1 0 0,0 1 1,2 1-1,-1-1-161,-1-2 0,0-1 0,2 3 0,-1-1 162,2-1 0,-1-1 0,0 3 0,-1 0-9,-1-3 1,0 0 0,2 1 0,1-1 37,-1-2 0,1 0 0,1 2 0,1 1 41,-36 2 1,2-1-23,-7-4 1,7 0 1,-2 0 1,8 0-38,2 0 1,4 0-180,-4 0 0,1 0 146,-1 0 1,-4 0 115,4 0 1,-3 0 1,-3 0 1,8 0-12,2 0 1,2-4 142,-2-1 1,1-5-170,-10 6 0,3-1 12,-8 5 1,8 0-205,2 0 1,-1 0 66,-4 0 0,6 2 38,4 2 0,1-2 23,-2 3 0,4-4-20,-4-1 1,8 0 29,2 0 0,6 0 8,-1 0 0,-2 0-27,2 0 0,-2 0 21,1 0 1,6 0 70,-1 0 1,-4 6-341,4 4 1,-9 12 268,0 11 0,-4 5 0,-4 14 0,29-23 0,-1 2 0,-1 5 0,0 3 0,0 5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10337 7819 7827,'6'-14'0,"2"0"0,6-1 0,0 1 0,2 0 159,3 0 0,5 0 389,9-1 0,10-4-209,9 0 1,9-6-138,6 1 0,9-2-301,-36 12 0,0-1 1,2-1-1,0-1 124,0 0 0,1 1 1,0-1-1,1 2-10,1 3 1,0 1-1,-1-3 1,1 1-100,2 1 0,0 0 0,-4-1 1,-2 1-50,2 0 1,-1 0 0,-1-1 0,1 1 59,0 2 0,1 1 1,0-3-1,1 0-6,1 2 0,0 1 1,-2-1-1,-1 1 52,1 2 1,-1 0 0,1 0 0,0 0 65,-3 0 1,0 0 0,3 0-1,1 1-11,3 1 1,1 0-1,-4 0 1,0-1 101,4 4 0,-1 0 0,-2-1 0,-1 1-65,-2 2 1,1 0 0,3-2 0,1-1 38,3 1 0,0-1 0,-1 1 0,1 0-18,2 1 1,0 2 0,-1-1-1,0 0-176,-2 0 1,1 0 0,4 0 0,1 0 145,4 0 1,1 0-1,-3-2 1,1-1-296,3 1 1,1-1 0,-2-2 0,-1 1 205,0 1 0,0 1 0,2-3 1,1 0 52,5 3 0,-1 0 0,-4-3 0,-1 0-60,1 3 0,-1 0 1,1-1-1,0 1 19,-1 2 0,1 0 0,-1-1 0,0 0-40,0-1 1,1-1 0,-4 3 0,1-1 52,0-1 0,0-1 0,0 2 0,-1 1-6,1 0 0,1 0 0,-2-1 0,0 0 28,4-1 1,0-1 0,-6 2 0,0 1-2,1-2 1,0-1 0,-2 0 0,0 0 3,2 0 1,0 1 0,0-3 0,0 0-195,0 3 1,-1 0-1,-2-1 1,0-1 206,-2 2 0,0 0 1,1 1-1,0 0-3,-1-1 1,0-1 0,-1 2 0,-1-1-32,0 0 1,0-1-1,-3 3 1,1-1 36,1-2 1,1 1-1,-1 1 1,0 0-14,-4 1 1,0 0-1,0 1 1,0 0 92,-2 1 0,-1 1 1,37 6 32,-3 10 0,-3-1 177,-2 5 0,0 6-149,0 4 0,-12 2 40,-7-2 1,-2-2 396,-2 7 1,1-6-470,-2 1 0,-4-4-142,-1-6 1,-1-2 555,-7-7 0,4-1-738,-5-4 0,0-3 457,-5-6 0,6-1-365,-1-4 1,0-4 347,-5-10 0,2 1-299,3-5 1,4-1 21,5-5 1,4-1-18,6-3 1,-4 8-138,9-3 0,-5 9 209,0 0 1,-2 9 125,-2 5 0,-10 12-43,0 7 1,-11 11 191,-4 8 0,1 2-214,4-2 0,-4-3-39,0 4 1,-5-9-200,4-2 1,1-11 103,5-3 1,4-6-219,0-3 1,6-12 51,-1-7 0,3-8-37,2-6 1,-5 1 38,0-6 1,0 5 44,4-5 1,1 6 70,0-1 1,-1 6 151,1 8 1,1 2 293,4 12 1,-4 1-167,3 4 0,2 1 32,-1 4 1,5-2-114,0 7 1,13-6-203,5 6 1,-30-8 0,0-1 153,1 2 1,1-1-1,4-4 1,1-3-356,6-1 0,1-2 0,5-2 0,0-2 231,6-4 0,1-1 0,3-1 0,1-1-508,0-1 1,0-2-1,0 0 1,0 1 422,2 0 0,1 0 0,2 0 0,1 0-63,-1 2 0,0 1 0,-2 2 0,-1 2 148,-5 1 0,1 2 0,3 0 0,0 0 9,3-1 1,1 0-1,1 1 1,0 2 45,-2 1 0,1 1 1,2 2-1,-1 1 35,-1-1 1,0 0 0,2 3 0,0 0 92,-24-1 1,-1-1-1,1 1 1,3 2 0,1 0-1,0 0-47,0 0 1,0-1-1,1 0 1,1 0 0,1 0-1,0 0-254,-3 0 0,0 1 0,1-1 0,2-1 0,0-1 0,0 0 250,3 1 1,1 0 0,1 0-1,2 0 1,0 0 0,1 1-26,-3-1 0,0-1 1,1 1-1,1 0 0,1 0 1,-1 0-127,-3-2 1,0 0 0,0 1-1,0 0 1,0 1 0,0 0 47,0 0 0,0-1 0,0 2 0,1 0 0,1 1 0,-1 0-42,-3 0 1,0-1-1,0 1 1,0 0-1,0 0 1,-1 1 12,-3 0 0,0 0 1,-1 0-1,-1 0 1,1 0-1,-1 0-76,1 0 1,1 0-1,-1 0 1,0 2-1,1 1 1,-2 0 112,-1 1 1,-1 1 0,0 0 0,26 2 0,-2 2 66,-8 2 0,0 2 0,-3-1 0,0 1 66,-2 3 0,0 1 0,1-1 0,-1 0-66,-2 2 1,0 2 0,-4-2 0,-2 2 74,-5 1 0,-1 0 1,-2 0-1,1-1 137,-1-1 1,-1 0 0,0 2 0,0-1-211,-1-1 0,-1 0 0,-4-1 1,-1 1-7,-3 0 1,-2-1 0,36 14 548,-2 1 0,-3-3-975,-7-1 1,-1-9-670,-12-6 0,-4-1 1053,-11-8 0,2 0 0,-13-9 0,-1-5 0,-1-7 0</inkml:trace>
  <inkml:trace contextRef="#ctx0" brushRef="#br0">14758 5829 8016,'0'-37'-91,"-1"4"0,-4 8-297,-4 1 0,1 2 319,-2-2 1,7 9 68,-2 5 0,4 7 310,1-3 0,0 7 456,0 4 0,0 4-514,0 10 0,0 10-431,0 9 1,5 8 151,-1 1 0,6 5 117,-6-4 1,3 4-150,-2-5 0,-4 0 33,4-4 1,1-7 29,-1-2 0,0-6 163,-5-4 11,0-4 0,-7-13-174,-2-7 0,-9-10-7,0-14 1,-8-6 83,3-12 1,-4-7-73,-2-3 1,2-10-297,4-4 1,-3-4 283,7-1 0,10 32 0,0-1-8,1-3 1,1 1-1,-1-36 51,4 3 1,8 11-13,6 17 1,4 12 28,5 16 1,5 13 97,9 11 0,3 15 0,7 18 0,7 11 197,7 8 1,0 0-578,-26-27 1,0 1 0,-2 1 0,0 0 206,0-2 0,-1 1 0,1 1 0,-1-1-48,1 0 1,-1 0 0,18 27 39,-4 4 0,-10-8-319,-4-2 0,-10-6 229,-9 1 0,-9-9 44,-4-5 1,-11-3 16,-13-1 1,-7-1 232,-3 1 1,-3-7 9,-2-3 0,-1-10-136,-3-4 1,-4-4-54,-6-1 1,1-8 177,-1-6 1,0-6-510,0-9 0,6 2 193,4 4 1,15 2 221,9 7-551,12 6 1,6 2 109,10 6 1,9 5-116,10-1 0,13 6 198,6-6 1,16 1 274,2-5 0,1 0 0,9 0 0,0 0 0,6 0 0</inkml:trace>
  <inkml:trace contextRef="#ctx0" brushRef="#br0">15213 6198 8020,'21'-4'-184,"3"-1"0,-4 0-645,-1 5 2375,-9 0-195,-4 0-718,-6 6 1,0-2-267,0 5 0,-5-4-116,0 4 0,-1 1-74,1 4 0,4-3-147,-4 3 1,5-6 103,5 11 1,3-11-162,6 6 0,6-4-450,4-1 0,5-2 158,4-7 0,3-7-60,7-2 1,-5-12-49,0-7 1,-7-2-181,2-8 0,-11 0 281,-7-5 1,-7 5 145,-8 0 0,-15 7 413,-8-2 1,-10 4 44,-10 6 0,-8 4 187,-6 9 1,1 4-252,-6 6 0,5 8 73,5 6 1,5 6-155,9 9 0,4 6-203,11 3 1,9-2-140,9 2 1,17-11 208,12 1 0,19-22 0,11-6 0,6 3 0,1-1 0</inkml:trace>
  <inkml:trace contextRef="#ctx0" brushRef="#br0">16180 5942 8020,'0'-14'485,"-6"5"0,-4 1 689,-2 2-1130,-2-6 1,-1 11-155,1-4 1,0 4-174,0 1 0,-2 0 109,-3 0 0,-3 6-113,-7 3 0,-5 12 293,-4 7 0,-2 7 249,2 8 0,-1 1 697,6 3 1,1-1-381,8 6 0,5-6-58,10 2 1,3-11-395,6-3 0,12-11-409,7-4 0,13-5-18,6-4 1,3-4-587,1-6 0,3-6-1316,2-4 2209,4-2 0,-11-11 0,2-6 0,2-2 0,0 0 0</inkml:trace>
  <inkml:trace contextRef="#ctx0" brushRef="#br0">16322 6198 7994,'-14'0'163,"0"0"1,4 0 283,1 0 0,4 2 10,-4 3 69,6-4-499,-4 6-383,7-1 608,0 2 0,5 6 72,0 0 1,1 0 50,-1 1 1,-2-1-182,6 0 0,-4 0-17,5 1 0,-1-6-84,5 0 1,-4-1-258,-1 2 1,1 1 235,4-6 1,0-1-46,0-4 0,1 0 100,-1 0 0,-5-4-111,1-1 0,-1-11 9,6 2 1,-6-10 27,1 1 0,-6-1 15,6-5 0,-7 4 32,2-8 0,-4 1-2,-1-1 1,-1-2-63,-4-2 1,2-3-110,-7 7 0,2 1-34,-1 9 1,1 4-465,3 9-45,4 4 0,-4 14 40,10 6 1,3 8-427,6 11 1,2-3 246,3 3 755,3 4 0,19 5 0,3 9 0</inkml:trace>
  <inkml:trace contextRef="#ctx0" brushRef="#br0">16763 6355 7994,'-14'9'623,"0"1"0,4-7 307,1 2 742,6-4-1461,-4-1 1,14-6-155,2-4 1,8-13-235,2-6 1,2-9 87,-2 0 0,-3-3-131,3-1 1,-8-6 183,-2 1 0,-4 0 45,4 4 0,-5 13-67,0 6 18,-2 7 82,-2 9 165,0 27 0,0 1 153,0 23 0,5-10-38,-1 0 1,7-4-148,-1-5 0,3-4-119,1-6 1,5-1-200,0-4 0,6-2 103,-1-7 1,-2-3-135,1-7 0,1-1-360,5-13 1,-6-1 212,1-8 1,-11 3-9,1-3 1,-5 4 29,1 6 475,-4 2-152,-6 13 0,-1 5 244,-4 12 1,-3 7-67,-6 13 0,-1 5 58,1 4 1,0-1-101,0 1 0,6-5-282,3 5 1,4-7-299,1 2 1,0-4-71,0-5 0,6-4-382,3-6 0,4-1 282,1-4 0,7-4 590,2-10 0,16-34 0,6-18 0,5-5 0,0-1 0</inkml:trace>
  <inkml:trace contextRef="#ctx0" brushRef="#br0">17517 6056 12650,'-7'14'731,"6"5"-756,-4 0 1,-1 8 34,1 2 1,-4-1 178,4 5 1,0 2-9,5-2 0,0 5-93,0-5 0,8-4-28,6-6 0,7-5-117,7 1 1,2-10-543,3-4 0,-1-5 332,6-5 0,-2-7-1043,2-7 1,-5-5 602,-9 5 0,-5-5-261,-10 5 0,-2-4 968,-7 4 0,-7 1 0,-2 9 0,-10-2-189,-5 6 1,2 0 188,-2 5 0,1 0-62,-6 0 0,1 0-4,-1 0 0,7 5 1263,3 0 1,4 1 307,0-1 745,1-4-1706,6 6 0,8-7-324,10 0 0,9-4-261,4-5 0,9 0-365,1-10 0,2-2-226,-2 2 0,-3 0-1710,3 5 2342,-9-7 0,-16-13 0,-10-11 0</inkml:trace>
  <inkml:trace contextRef="#ctx0" brushRef="#br0">17630 6056 7994,'-14'0'573,"0"0"1,5 0 1623,-1 0-1556,7 0 0,-2 0-165,10 0 0,4 0-399,10 0 1,3-6-317,7-4 1,-1 3-281,1-3 0,-1 2-1659,1-1 2178,-1 2 0,19 1 0,6-2 0</inkml:trace>
  <inkml:trace contextRef="#ctx0" brushRef="#br0">18071 6284 7994,'0'14'1817,"0"0"-1338,0 7 0,0-6 919,0 4-1028,0-3 0,7-8-130,2-3 265,-3-4-267,7-1 0,-7-8 20,4-6 1,1-6 2,-6-9 1,6 1-331,-2-1 0,-1-5-55,1-4 1,-1-2-131,2 2 0,2 4 121,-2 5 0,-2 6 6,1-1 0,-4 8 190,5 2 1,-6 6 145,6 8 0,-6 6-80,6 4 1,-5 13-97,4 6 0,1 4-16,4 0 1,5-3 105,0 3 1,6 1-329,-1-6 1,1 2-74,-1-11 0,3-6-77,-4-9 0,3-2 69,-3-2 1,1-6-81,-10-4 1,2-9 60,-11-5 1,-1-6 118,-4 2 1,0-4-168,0 9 1,-6-3-9,-3 3 0,1-3-509,-2 8-123,7-1-324,-3 4 1317,6 7 0,19 8 0,4 8 0</inkml:trace>
  <inkml:trace contextRef="#ctx0" brushRef="#br0">18938 5957 8726,'8'9'1560,"-3"1"0,-2-1-1212,2 5 0,-2 2-99,7 3 1,-7 3-163,2 7 1,1 5-63,-1 4 1,4-1-133,-4 1 0,1-7-332,-1 2 1,-2-4-610,7-6 0,-6-4 1048,6-9 0,-1-35 0,5-15 0</inkml:trace>
  <inkml:trace contextRef="#ctx0" brushRef="#br0">18882 5971 7949,'-10'-8'924,"1"3"225,5 4 1,0-1-669,8-3 1,6 4-217,9-4 0,5-1-602,9 1 0,-2-4 57,7 4 1,0-2-174,5 3 1,-2 2 452,-3-3 0,28 10 0,2 3 0</inkml:trace>
  <inkml:trace contextRef="#ctx0" brushRef="#br0">19564 6028 7949,'-22'22'711,"-2"3"88,10-6 0,-2 2-97,11-2 1,1-2-276,4 7 0,6-2-509,4 1 1,4 4 44,5-3 0,-2-3 183,7-2 1,1-1-86,8-3 0,4 0-117,5-10 1,1-2 19,0-7 1,-1-6-209,1-9 1,-2-9-88,-3-10 1,-10-3-396,-9-2 1,-9 0 389,-6 1 1,-10 4 370,-8 0 0,-8 8 491,-11 2 1,-8 7-416,-7 12 0,-6 2-122,2 7 1,2 2 10,-2 3 0,-1 47 0,25-18 0,0 1 0</inkml:trace>
  <inkml:trace contextRef="#ctx0" brushRef="#br0">19763 5928 8024,'-9'-4'165,"-1"-1"1,5-2 793,-4 3-312,6 2 125,-4-4-808,7 6 20,0-7-11,0 6 174,0 7 1,0 10-112,0 12 1,0 9 64,0 5 0,0 7-151,0 8 0,0 0 76,0 0 1,0-2 8,0-3 0,0-3-83,0-6 1,7-8 35,2-7 1,-1-12-110,2-11 208,-7-4 1,8-13 9,-6-7 1,4-13-39,-4-6 0,4-4 0,-4-6 0,4-2-85,-4-7 1,5 0 71,-6 0 0,1-1-177,-5-4 1,0-3-126,0-6 1,0 8 103,0 6 1,-5 13 145,1 11-7,-1 15 1,3 15-14,-2 22 0,0 13 2,-5 20 0,0 6 167,-6 13 0,1 0-222,0 1 0,0 0 341,-1 4 1,3-10-96,2 1 1,-1-10 59,7-10 1,-1-6 267,5-13-348,0-12-89,0-3 1,1-21-21,4-6 1,-2-8-36,7-11 1,-6-9 62,6-5 1,-2-7-153,1 2 1,2-1 71,-6 0 0,5-2-15,-6 3 1,6-3-30,-5-2 0,4 8-337,-4 6 715,6 7-379,-10 14 0,6 20 350,-7 16 0,-2 18-108,-3 11 1,-7 4-451,-7 5 0,0-3-129,5-6 1,4-2-583,1-3 978,6-4 0,3-43 0,7-10 0</inkml:trace>
  <inkml:trace contextRef="#ctx0" brushRef="#br0">2602 8885 8033,'0'-14'992,"-4"5"-403,-1-1-635,0 1 0,5-1 233,0 1-76,0 5 75,6-8-247,-4 10 115,4-4 1,-7 9 150,-4 7 0,-9 2-4,-10 17 0,-4-1-53,-6 15 0,-2 3 311,-7 10 1,1 3-495,-1 2 0,19-28 0,-1 1 196,-1 3 0,0 2 0,-1-1 0,0 1-75,1 1 0,0 1 1,4-3-1,2 1 74,-14 32 0,6-6-107,4-4 0,10-4 128,9-5 0,5-9-161,5-10 1,9-3-471,10-1 0,3 2-47,1-2 0,1 2 338,-1-7 1,1 3 389,-1 1 1,-1 1-412,-3-1 0,2 5-44,-2 1 1,-3 0 86,-2-1 1,-4 4 370,0 5 0,-8 1-102,-2 0 1,-3-1-50,-2 1 1,-7 3 180,-2-4 0,-4 3-50,-1-12 1,0-2 68,0-7 1,-1 1-105,1-6 1,5-1-19,-1-9 1,6 2-344,-6-6 162,7 6 0,-3-8-234,6 7 1,1-6 49,4 6 1,8-7-61,6 2 0,4 1 89,-4-1 0,8 1 21,1-1 1,1-3-60,4 2 1,2 3 3,-2-3 0,0 7 109,-4-1 1,-7 3 246,-3 1 1,-10 2 47,-4 2 0,-7 6-84,-7 9 0,-9 4 135,-15 5 1,-3 7-24,-7 3 0,-6 5-239,23-26 1,0 0 0,1 1 0,0 2 141,-1 4 1,0 0 0,0-1 0,-1 0 28,-1 3 0,0 1 0,-1 2 0,1 1 56,-1 3 0,1 1 0,2 0 0,1 0-21,1-1 0,1 1 0,1 3 1,3 0-87,2-1 1,1 0-1,-1 4 1,4 1 25,4-1 0,3 1 0,0-3 1,1 0-14,5-2 0,0 0 1,1-3-1,0-1-145,0-3 1,3-1 0,11 32-627,14-3 0,2-17 371,12-7 0,0-10-293,14-13 1,0-4 47,14-6 0,-8-6 205,8-3 1,-10-5-1702,1-5 2024,-10-3 0,0-4 0,-6-1 0,0-1 0,1-4 0</inkml:trace>
  <inkml:trace contextRef="#ctx0" brushRef="#br0">910 10819 8050,'0'-8'-553,"0"1"1565,0 7-368,0 0-252,0 13 0,2 9-132,3 16 0,3 6-110,6 8 0,0 1-164,0 8 0,0 2-43,1-1 1,-1 0-111,0-6 0,0-7-427,1-6-750,-8-13-124,0-16 1468,-7-14 0,-44-77 0,16 26 0,0 1 0</inkml:trace>
  <inkml:trace contextRef="#ctx0" brushRef="#br0">726 10932 8093,'-15'-14'10,"1"2"577,0 2 172,6-3 1,3 12-235,10-4 0,9-1-214,10 1 0,4-1-286,6 1 0,2 2 139,7-7 1,-1 7-140,1-2 1,-1-1-255,1 1 0,-2-1-530,-3 1 1,-3 4-356,-7-4 1,-6 2 42,-3-2 1071,-9 4 0,-29 1 0,-13 7 0</inkml:trace>
  <inkml:trace contextRef="#ctx0" brushRef="#br0">1152 10876 8106,'-2'12'0,"-2"-2"0,2 2 129,-3-2 0,4-2 763,1 1-688,0 1 0,0 4-54,0 0 1,0 0-168,0 1 0,0-1 138,0 0 1,5 5-115,-1 0 1,6 6 206,-5-1 1,6 3 4,-2 1 0,1 1-85,4-1 1,-3 0 34,8 1 1,-3-5-132,-2-1 1,5-7 102,0-2 0,4-1-610,-4-8 0,0-1-76,-4-4 1,-3-8-1007,-2-6 1551,2 0 0,-42-51 0,-3-4 0</inkml:trace>
  <inkml:trace contextRef="#ctx0" brushRef="#br0">1195 11160 8126,'-14'0'422,"1"1"158,3 4 0,-1-2 311,7 7-391,-1-7 1,6 3-260,4-6 1,5 0-135,9 0 0,1 0-351,4 0 0,3-6 227,-4-3 0,0-4-997,0-1 0,-5-1 624,1 1 1,-4 5 389,0-1 0,-52-6 0,-12-6 0</inkml:trace>
  <inkml:trace contextRef="#ctx0" brushRef="#br0">1195 11046 8126,'-22'0'398,"3"0"0,8 0 528,1 0 157,1 0-785,1 0 1,8-5-32,9 1 1,4-3-206,1 3 0,7-3-221,2-2 0,4-2-836,2 6 1,-3-4 281,-2 4 713,3-6 0,1 22 0,9-2 0</inkml:trace>
  <inkml:trace contextRef="#ctx0" brushRef="#br0">1465 11131 8118,'0'15'281,"0"-1"1,0 0 456,0 0 1,1 2-274,4 3 0,3-3-196,6 3 0,1 1-130,-1-1 1,5 0-119,0-5 1,0 5-53,-5 0 0,0-4 23,0-6 0,-4-4-162,-1 4 275,-6-6-188,4 4 0,-9-18-29,-3-3 0,-3-15-235,-6 1 1,-5-9 143,0 4 1,-4-6 93,4 1 1,0-3 12,5-2 1,4 0-21,1 1 1,5 4 64,0 0 0,4 8 12,4 1 0,4 7 3,7 8 0,5 6 91,4 3 1,-2 5 125,2 5 0,-7 8-87,2 6 0,-3 8 89,-2 1 1,-1 1-95,-4 4 1,-3-5-32,-6-4 0,0 3-81,0-4 0,0-2 36,0-2 0,0-3-92,0-2 1,0-5-17,0 1 1,2-2-186,3 1 0,-2-2 133,6-7 0,1 0-72,4 0 1,5 0-281,0 0 1,0 0 31,-5 0 1,5 1-67,0 4 1,0-4 532,-5 4 0,0-3 0,1-2 0,-6 0 0,1 0 0,-7 0-62,3 0 10,-6 0 482,0 0-122,0 6 1,0-3 145,0 7 1,0-6-106,0 6 0,0-5 33,0 4 0,5-4-126,0 4 0,6-5 97,-2 0 0,-1-2-174,1-2 1,-4 0 162,5 0-376,-7 0 0,3-11 85,-6-3 0,0-10-74,0 0 1,0 2-20,0-2 0,-5 2-124,1-1 1,-7-4 55,1 3 0,2 3-94,-1 3 0,6 6 124,-2 3 1,2 1-105,-2-1 361,3 2-164,-4 7 0,8 0 101,2 0 0,0 0-138,5 0 0,-4 2-3,4 3-59,-6-4 7,10 6 61,-11-7 0,9-2-57,-7-3-214,1 4 94,-5-6 569,6 7-187,-4 0 0,9 2 20,-6 3 1,6 4-191,-2 10 1,-1-3-36,2 3 1,-1 1 20,5-1 0,2 5-146,3-5 0,-3 0-76,3-5 0,-3-6-960,-2-3 1179,0 3 0,13-32 0,3-1 0</inkml:trace>
  <inkml:trace contextRef="#ctx0" brushRef="#br0">2432 10947 7056,'8'0'-596,"-2"-7"612,-6 6-16,0-6 0,-19 7 0,-5 0 0</inkml:trace>
  <inkml:trace contextRef="#ctx0" brushRef="#br0">2417 10876 8031,'-7'-2'180,"2"-3"0,2 4 356,-2-4 0,3 2 370,-2-2-590,2 3 1,0-4 190,-2 6-323,2 0 0,-6 2 0,3 2 0,2 6-3,-6 9 1,6 3 13,-2 6 1,-1 1-3,1-1 0,0 1-160,5-1 1,0-1-275,0-3 0,2 1 155,2-6 1,4-2-388,7-7 0,4 1 141,-1-6 1,8-1-25,-3-4 0,0 0 151,0 0 0,-4 0 36,5 0 0,-7 7 121,2 2 0,-9-1 258,-6 1 0,-2 3-155,-2 7 0,-13 3 89,-6 6 1,-6 0 433,-3 1 0,-7-5-122,-3-1 0,2-5 17,-2 1 1,8-4-351,1 0-888,1-7 765,18-2 0,27-45 0,17-23 0,6-1 0,-1-1 0</inkml:trace>
  <inkml:trace contextRef="#ctx0" brushRef="#br0">23289 10918 8523,'-20'0'-1136,"-7"5"852,-6 0 1,4 1 226,5-1 0,1-2 131,-6 6 1,-4-4 161,0 5 0,4-1-121,6 5 0,-1 2 151,-4 3 1,1 3-237,3 7 0,4 4 0,5 0 1,3 6-129,2-1 0,-1 3 20,6 2 0,2 0-86,8-1 1,-2-1 166,7-3 1,4 2-35,5-7 0,6-1 53,-1-9 0,9-1-22,5-3 0,3-3 30,2 3 1,6-3 108,3-2 1,5 0-237,4 1 0,4-3 81,6-2 0,-5-4-9,1-6 1,-6 0 28,6 0 1,-7-2-20,1-2 1,-7-4 41,-2-6 0,-8-5-12,-1 0 1,-2-7 0,-8 3 1,-6-4 22,-8-2 1,-3-4-39,-2 0 1,-8-5 15,-6 5 1,-9-7 0,-15 3 0,-7-6 62,-17-4 1,-10 2-136,23 21 0,-1 1 0,-3 3 0,-1 2 26,-4 0 1,-2 3 0,-7 4 0,-2 4-74,-5 1 1,-3 3 0,-3 2-1,-2 4-1371,-5 2 0,-1 4 1473,-1 7 0,0 4 0,24-4 0,0 2 0,0 0 0,-1 2 0,0 1 0,-1 0 0</inkml:trace>
  <inkml:trace contextRef="#ctx0" brushRef="#br0">29829 10947 9458,'-20'-15'-706,"2"1"291,-5 0 1,4 1 334,-5 4 1,5-2-14,-5 6 0,1 0 168,-6 5 1,-1 2 10,-3 3 1,1 4-10,-5 10 0,-1 5 52,-5 9 0,-1 10 28,-4 9 1,9 3-286,-4 2 0,16 6 234,4 3 1,7-1-32,6 2 0,10-7-32,10 1 1,14-4-234,4-5 1,13-3 144,6-6 0,4-7-10,11-3 0,4-11-246,5-7 0,2-8 218,7-7 1,-4-12-148,-36 4 1,1-3 0,-1-6 0,0-4 139,3-2 0,0-1 0,-1-4 1,-1-1 45,0-4 1,-1-1 0,-4 3-1,-3-2-138,-2-2 1,-5-1 0,12-36 87,-14 6 0,-18-7-11,-15 2 0,-25 3 229,4 38 1,-6 4 0,-7 2 0,-4 5-285,-12 0 1,-5 5 0,-5 4 0,-3 6 290,-8 3 1,-1 6-132,27 2 0,1 2 0,-1 2 0,0 2 0,-1 2 0,1 1 0,0 3 0,-1 0 0</inkml:trace>
  <inkml:trace contextRef="#ctx0" brushRef="#br0">4152 15453 7395,'9'0'-312,"1"0"1,-13 7 0,1 0 0</inkml:trace>
  <inkml:trace contextRef="#ctx0" brushRef="#br0">4095 15268 7956,'-8'-7'3,"-4"-6"-201,10 11 341,-11-10-153,12 10 308,-6-4-38,7 6 1983,0 0-2171,0-7 1,0 4-10,0-6 1,0 4 84,0-4 10,0 5-135,0-8 0,0 9-26,0-7 75,0 7-37,0-3 39,0 6 0,0 11 98,0 3 1,0 11-149,0 4 0,5 7 9,0 11 0,6 1-28,-1 9 0,-3-5 57,3 5 1,-2-2-75,1-8 1,2-1 30,-6-8 0,5-5-27,-6-9 81,1-10 0,-5-9-1,0-10 0,-5-9-122,1-10 1,-8-11 84,3-7 0,-4-7-82,-1-8 0,0-1 73,0-4 1,-1 2-308,1-6 0,-5-1 205,0-4 1,2 2-64,8 2 0,-3 12 197,8 12 1,-1 9 131,5 10 1,2 11-90,2 13 0,6 10 105,9 13 0,4 9 47,11 15 1,-3 4-62,7 6 0,-5 0-442,5 0 0,0-1 176,5 1 1,-2-6 23,-3-4 1,3-3 82,-3-1 1,3-2 113,1-3 1,-10-3-347,-4-7 1,-15-4-178,-3 0 0,-10-1 302,-10 6 1,-7-6 80,-16 1 1,-8-2 133,-7 2 1,-6 0-55,2-10 1,-1-3 110,0-11 1,-2 0-101,3 0 1,-2-6 19,2-4 1,10-7 105,8-2 1,6 0-265,4 5 0,10-1-1097,9 1 1,12 0 1136,7 0 0,38-6 0,17 0 0,-17 5 0,0 0 0,-1-1 0</inkml:trace>
  <inkml:trace contextRef="#ctx0" brushRef="#br0">4778 15595 7976,'-15'5'873,"1"0"0,0 1-356,0-1 1,0-3 291,-1 2 1,6-2-341,-1-2 0,6 0-195,-6 0 1,7 1-217,-2 4 58,4-3 1,7 10 116,3-2 0,4 7-84,1 2 0,2 2-144,3-2 0,3-4-63,7 4 1,-6-4-414,1-6 1,0-3 133,4-6 0,-4 0-224,0 0 0,-6-7 149,6-8 1,-13-5 74,-1-9 0,-7 1 298,-3-1 0,-3-4 17,-7 0 1,-6 2 75,-12 7 1,-2 2 72,-3 3 1,-4 9 254,-5 1 0,-1 7-187,1 7 1,0 9-52,5 10 0,3 3-1199,11 1 1,8 1 149,11-1 905,8-6 0,47-14 0,20-8 0,7-1 0,0 0 0</inkml:trace>
  <inkml:trace contextRef="#ctx0" brushRef="#br0">5304 15567 9549,'8'-6'249,"-4"-4"0,3 2-239,-3-1 1,6-1 181,-5-4 148,-1 0 0,-4 0 100,0-1 1,0 6 143,0 0 0,-6 5-355,-3 0 1,-4 2-56,-1 2 0,-7 8 12,-3 6 1,-2 11-118,-3 9 0,1 5 78,-1-1 0,7 3-158,3 2 1,10-2-271,4-3 1,7-5 131,7-9 0,8-4-27,17-6 1,3-6-208,11-3 1,-2-15-348,6-4 1,-6-9-53,1-1 1,-9 2 781,-5-2 0,3-19 0,1-9 0</inkml:trace>
  <inkml:trace contextRef="#ctx0" brushRef="#br0">5631 15624 7976,'8'-6'296,"3"2"-3,-7-5 0,1 4 137,-5-4 1,5 4-124,0-5 1,1 6 82,-1-6 0,-4 6 333,4-6-256,-3 7-148,-2-3-163,0 6 1,0 1 27,0 4 0,0 8 0,0 5 1,0 8-96,0-3 0,0 0 51,0 0 1,6-4-158,3 5 1,4-11-130,1 1 1,2-5-30,3 1 0,-2-4-134,7-6 1,-5-8 39,5-6 1,-7-2-142,2-8 1,-5 1 167,-4-6 1,-4 2 98,-6 4 1,0-4 75,0 3 1,-6 4 165,-4 1 0,-2 4 436,-3 6-395,1 3 1,0 7 8,0 4 1,6 8-63,3 6 1,3 6 168,2-1 0,2 7-144,3 2 0,3-4 11,6-6 0,0 0-238,0 0 0,5-2 45,0-7 1,5-6-210,-5-3 1,5-4 16,-5-1 1,0-1 30,-5-4 1,0-8 84,0-6 1,-6-6-16,-3 1 1,-2-3 98,2-1 0,-4 4-28,4 1 0,-3 1 24,-2-2 0,0 3 289,0 7 212,0 0-6,0 0-228,0 6 0,1 8-145,4 9 0,-3 5-41,2 5 1,3-1 9,-3 6 1,3-1-91,-3 6 0,-2-6-67,3 1 1,-2-5 79,2 5 1,-4-7-5,4 2 1,-3-3 114,-2-2 291,0 0-269,0 0 107,0-6 0,0-3-115,0-10 0,0-3 12,0-6 0,0 0 6,0 0 0,1-5-8,4 0 0,1-2-147,4 2 1,2 4 80,-2-4-342,2 3 209,3 2 0,-1 1 42,0 4 1,-4 2 80,-1 7 0,-6 8-6,2 6 1,1 1-60,-1 3 0,0 3 5,-5-2 0,0 0-79,0-5 1,0 2 114,0 3 1,0-8 0,0 3 1,-2-8-121,-3 4-18,4-7 129,-6 3 1,7-12-6,0-3 1,0-9-11,0-1 1,7-1 13,2 1 0,-1 3-135,2-3 1,-2 3 112,1 2 0,4 0 43,-4 0 0,-1 6-4,2 3 272,-1 3-196,5 2 1,-1 8 183,-4 7 1,2-1 6,-6 5 1,6-2-68,-1 2 1,2-3-10,3 3 1,-1-3-134,0-2 1,0-5-158,0 1 1,5-7 113,0 2 0,5-4-105,-5-1 1,5-1 92,-5-4 0,4-3-16,-4-6 0,0 0-178,-5-1 1,-4 0-34,-1-4 1,-5 3-29,0-3 1,-2 3 189,-2 2 1,-2 0-11,-2-1 0,-6 3 33,-9 2 1,3 2 144,-3 4 1,4 2-78,0-3 0,1 9 201,0 0 1,6 9-151,3 1 1,4 0 80,1 5 1,0 2 80,0-2 1,6 1-68,3-1 0,4-5-113,1 1 0,2-1-166,3-5 1,-2 2-315,7-1 0,-5-4 180,5-6 1,-7-1-51,2-4 0,-3-8-9,-2-6 1,-1-1 104,-4 1 0,2-2 41,-6-2 0,5-3 63,-6 7 465,1 0-125,-5 5 140,6 6 0,-4 8-146,3 10 0,1 4 34,-1 5 1,1 1-213,-1 4 1,-4 1-72,4-6 0,1 5-119,-1-5 1,5 0-233,-6-5 120,1-6 1,-3-2 90,2-6 0,-2-1-56,3-4 1,-4-4 102,-1-10 0,5 1-141,0-5 0,0-1 273,-5-5 0,4 7-150,1 3 0,5 4 281,-6 0 0,3 3 94,-3 2 0,-1 4 73,7 6 1,-5 0-124,4 0 1,-1 11-14,2 3 1,2 10-67,-2 0 1,2-2 17,3 1 1,3 0 83,1 0 0,2-2-42,-2-7 1,-2-1-174,7-4 1,-5-3 4,5-6 0,-5 0-62,4 0 1,-5-6 67,1-3 0,-4-6-127,0-4 0,-7 4 182,-4-4 1,-2-3-14,-2-2 1,-2 2 68,-2-2 0,-6 0-61,-9-4 1,-3-4 25,-6-6 1,-2-1-28,-4-13 0,0 0-116,-4-5 1,3 0 224,7 0 1,5 8 151,4 7 1,10 5-162,4 9 1,4 6-45,1 3 1,6 9-1444,3 5 1,4 4 539,1 1 0,1 11 244,-1 3 1,-5 5 30,1 0 1,-6 2 40,6 2 1,-2 3 146,1-7 0,4 4 134,-4-4 0,4 0 103,1-5 0,0-4 202,1-1 0,1-1 473,2 2 1,0-4-175,6-6 0,-6 0 84,6 0 1,-2 0-282,2 0 1,-3 0-92,-7 0 1,0 0-242,0 0 105,0 0 0,-31 63 0,4-23 0,1-1 0</inkml:trace>
  <inkml:trace contextRef="#ctx0" brushRef="#br0">7650 15766 7926,'0'14'1441,"0"0"-797,0 1 1,6-3 252,3-2 0,4-4-622,1-6 0,5 0-265,0 0 0,5-5-100,-5 1 0,4-12-338,-4 2 1,5-4 112,-5 4 1,0 1-701,-5 4 477,1-4 392,-1 12 48,0-6 0,-6 14 47,-3 2 1,-4 4 241,-1 1 0,5 0-97,0 0 1,1 1 157,-1-1 1,3-1-79,6-4 1,0 2 4,0-6 0,0 0-224,1-5 0,4-2 77,0-3 0,0-4-19,-5-10 1,-5 1-23,1-5 0,-7 1-22,2-2 0,-4-3 188,-1 3 1,-8 4 205,-6 1 0,-2 3-12,-7 2 0,-6 6 172,-4 3 1,-2 4-1122,2 1 0,3 8 189,-3 6 409,3 0 0,-5 51 0,-1 4 0</inkml:trace>
  <inkml:trace contextRef="#ctx0" brushRef="#br0">9996 15681 7959,'-21'0'5,"-1"4"42,-7 1 0,7 0 231,3-5 359,4 0-66,0 0 1,7-2-271,4-2 0,8-6-38,6-9 1,9-3-31,5-6 0,4-1-90,5 1 1,2 1-114,3 3 0,1 1-96,-5 8 0,-8 0-300,-7 10 0,-4 2-56,-6 7 1,2 11 198,-6 8 0,-7 6 16,-7 4 0,-5 3 192,-5 7 1,3 3 85,-3-4 0,8 3-30,1-12 1,7-2 276,-2-7 1,5 1-298,5-6 1,8-6-96,6-8 0,8-5-605,1-5 0,0-9 300,6-10 0,-4-3 379,-2-1 0,7-39 0,-17 29 0,0 0 0</inkml:trace>
  <inkml:trace contextRef="#ctx0" brushRef="#br0">10379 15666 8028,'-8'7'-1895,"2"-6"1895,6 12 0,13-11 0,3 4 0</inkml:trace>
  <inkml:trace contextRef="#ctx0" brushRef="#br0">10422 15709 8028,'0'-8'-1078,"0"-4"409,0 10 669,0-11 0,13 12 0,2-6 0</inkml:trace>
  <inkml:trace contextRef="#ctx0" brushRef="#br0">10578 15581 7917,'2'-12'-37,"3"2"900,-4-3-580,6 12 0,-14-10 92,-2 6 1,-4 0-263,-1 5 1,-7 7-160,-2 2 0,-4 4 9,-2 1 0,1 7 60,0 2 1,4 4 30,0 1 1,7 1 18,-2-1 0,5-4-19,4 0 1,4-2-74,6 2 1,1-5-42,4-10 1,5 2 70,9-6 1,3 0-111,6-5 1,1-7-146,-1-2 0,-1-4 64,-3-1 0,1-5-26,-6 0 1,0 0 127,-5 5 1,-1 0 56,-4-1 0,2 1-45,-6 0 23,0 0 100,-5 6 408,0-5-237,-7 12 1,-1 1-113,-6 9 0,5 4-85,-1 1 0,7 0-20,-2 0 0,-1 1-17,1-1 0,1 0 1,4 0 1,4 0-20,1 1 1,6-3 16,-1-2 0,2-4-7,2-6 1,5 0-78,0 0 0,5 0 78,-5 0 0,2-6-189,-3-4 1,-2-2 46,3-3 1,-8 1-89,-1 0 1,-2 0 171,1 0 0,-1 6-94,-3 3 137,-4-3-161,6 6 40,-7-4 1,0 8-54,0 2 1,0 0-394,0 5 595,0-6 0,6 10 0,2-5 0</inkml:trace>
  <inkml:trace contextRef="#ctx0" brushRef="#br0">10891 15652 8546,'-8'0'1551,"2"-6"-768,6 4-352,-6-4-218,4 6 0,-4 11-35,6 3 0,0 12 7,0 2 0,0 13 17,0 11 1,0 5-17,0 5 1,0 4-400,0 10 0,5-2 276,-3-33 0,0-1 0,8 28-13,-6-2 1,8-12 27,-3-7 0,-1-14-261,1-4 138,-5-17-81,2 1 0,-6-21-50,0-6 0,0-7 130,0-7 0,-6-9-138,-4-5 1,2-7 94,-1-8 0,1-6-221,-2-4 1,-2-8 97,7 35 1,0-1-1,2-5 1,0-1 93,0 0 1,1-1 0,4 1 0,1 1 47,1 5 1,1 1 0,10-32-46,4 15 0,-2 11 5,7 22 1,-7 16 143,2 13 0,1 19 126,-1 9 0,0 7-63,-4 2 0,-6 1 68,1-1 1,-6-4-137,6 0 0,-2-6 280,1 1 0,4-9-374,-4-5 1,4-10-146,1-4 0,0-3 86,1-2 0,-1-12 70,0-2 1,0-14-101,0-1 1,-1-7 50,-3 3 0,2 0 13,-2 4 0,-4 2-20,-1 4 190,3-4 1,-5 17 25,6 1 0,-6 7 216,2 7 0,-2 3-101,2 6 1,-3 7 44,2 2 0,-2 9-40,-2 1 0,0 7-169,0-2 0,0-2 4,0 2 0,0 0 13,0 4 0,0-1-177,0-3 0,0 2 164,0-7 0,0 5-28,0-5 0,5 0 76,-1-4 1,8-2-68,-3-4 0,4-2-45,1-7 0,0-1 28,0-4 0,1 2 5,-1-6 1,-5 0-11,1-5-261,-7 0 208,3 0 1,-6-2-156,0-3 1,0-4 77,0-10 0,0-3-165,0-7 1,-5-7 109,1-7 1,-1-1-103,5-8 0,0-5-26,0-4 0,0-9-110,0-1 0,0 1 268,0-1 0,2 8 2,2 11 0,-1 5-92,7 9 291,-1 9 0,6 21 76,-1 13 0,0 13 133,0 5 0,0 4-166,1 2 0,-4-6-49,3 1 1,-3-7 154,8 2 1,-3-5-421,-2-4 0,5-4 117,0-6 1,1 0-108,-1 0 1,-3-1 41,3-4 0,-5-3-6,-4-6 0,2 4 74,-2 1 1,1-1 20,-2-4 0,3 5 151,-8-1 0,3 7 12,-3-2 200,-2 4 1,9 2-104,-6 4 0,-1-2 111,-4 7 1,2 4-117,3 5 0,-4 1 105,4-1 0,-3-3-169,-2 3 1,0-3-89,0-2 1,1 0-167,4 1 1,-2-6-199,7 1 0,-1-7 325,5 1 0,20-15 0,3-4 0</inkml:trace>
  <inkml:trace contextRef="#ctx0" brushRef="#br0">12441 15752 10987,'-14'0'3858,"6"-2"-3249,3-3 0,4 2-161,1-6 0,4 4-659,1-4 0,4 4-1254,-4-5 1465,6 7 0,10-3 0,9 6 0</inkml:trace>
  <inkml:trace contextRef="#ctx0" brushRef="#br0">13621 15624 7948,'-14'0'282,"0"-6"0,1 2 96,3-5 0,6-1 164,8-4 1,11-2-364,8-3 1,6-1-210,4-4 0,3-3 32,7 4 0,-2 2-231,-3 2 0,-3 10 63,-7 4 1,-6 11-170,-3 8 0,-5 9 22,-4 10 0,-5 3 69,-10 7 1,-3-1-37,-6 1 0,0 0 175,-1-1 0,3-1 83,2-3 1,4-3-88,6-6 1,2-7 20,2-3 1,6-10-281,9-4 1,3-7 367,6-7 0,2-2 0,3-13 0,-5-20 0,0-12 0,5-5 0,0-1 0</inkml:trace>
  <inkml:trace contextRef="#ctx0" brushRef="#br0">14176 15553 7948,'-15'-8'0,"1"3"0,0 4 460,0 1 74,6 0 1,1 0-739,7 0 1,2 0-588,3 0 0,4 0 532,10 0 259,-3 6 0,30 33 0,0 15 0</inkml:trace>
  <inkml:trace contextRef="#ctx0" brushRef="#br0">14360 15794 8568,'0'-14'723,"0"0"1,2-2-543,3-3 1,3-3-242,6-6 1,2 1 48,3 3 1,3 4 49,6 5 0,1 3-216,-1 2 1,0 6-485,1 8 0,-1 4 155,1 6 0,-2 2-251,-4 3 1,-2-1 756,-7 5 0,-5-1 0,1 2 0,-7 1 0,2-6 0,-60 0 0,-17-5 0</inkml:trace>
  <inkml:trace contextRef="#ctx0" brushRef="#br0">14844 15638 8214,'0'21'552,"0"2"0,0 7-317,0 8 0,0 8 83,0 16 0,5 10-544,-3-30 1,0 2-1,3 0 1,1 2 324,-1 1 1,0 0 0,1 2 0,0-1-48,1-3 0,1 0 0,-2-3 0,0 0-95,4 33 1,1-10 367,-6-8 1,-1-14-148,-4-15 0,0-6-464,0-8 0,-6-6-51,-4-3 1,-1-11-46,2-9 0,-4-8-14,4-15 1,-4-8-166,-1-16 0,5-4 235,-1-10 0,6 34 0,0-1 100,-1-4 1,1-1 0,0-1 0,1 0 225,2 0 0,2-1 0,2 1 0,2 0 0,1 1 0,2 1 0,4 1 0,3 2 0,3 3 0,2 1 0,0 3 0,0 2 0,18-22 0,1 17 0,-6 26 0,-4 8-37,-6 11 1,0 7 36,0 7 0,-2 5 98,-7-5 1,0 1 186,0-1 1,1-4 0,-1-1 0,0-2 388,0-7 0,1 0-637,-1-5 0,0-2 103,0-2 1,-4-9-444,-1-6 1,-1-6 94,1 1 0,3-3-77,-8-1 0,1 4 192,-5 0 0,-2 7-40,-2-2 0,-4 10 16,-6 4 1,-2 3 151,-3 2 1,3 13-41,-3 6 1,3 6 210,2 4 1,1 4 423,4 0 1,3 5-196,6-5 0,0 0-14,0-4 1,3-3-168,6-2 1,2-3 17,13-7 0,0-1-118,4-4 0,5-4-335,1-10 1,3-9-182,-3-10 1,-1-4 194,-5-6 1,-6 3 34,-3-7 1,-4 6 125,-6-1 1,-3-3 122,-6-2 0,-3-3-74,-6-2 0,-7-1 146,-13-3 1,-1-5-193,-3-10 0,-3-8-187,15 33 0,-1-1 1,3 0-1,0 0 192,-19-33 0,13 7 48,1 8 0,9 18-268,5 14 95,4 7 0,9 15-111,6 7 0,1 17 185,9 6 0,3 9 120,2-4 1,3 5-121,1-5 0,2-1 309,3-9 1,-1-2-80,6-7 0,0-1-214,4-4 1,1-3-203,0-6 1,-7-4-158,-3-1 0,-9-5-1155,-5 6 1547,-10-1 0,-2 5 0,-45 25 0,-10 7 0</inkml:trace>
  <inkml:trace contextRef="#ctx0" brushRef="#br0">15683 15539 7948,'8'42'0,"4"-5"-277,-2-4 1,7-3-347,2-2 0,5-7 875,-5-7 1,1-6 556,-1-8 0,-3 0-326,3 0 1,-8-11-205,-2-3 0,-5-15-164,0 1 0,-2-10 118,-2 0 0,-6-5-14,-4-4 0,-4-5-117,-5-10 1,-3-6-379,8 28 1,-1 0 0,1 0-1,-2-1 239,0-4 1,-1 0 0,2-1 0,0 0 30,-2 1 0,1 0 1,3 1-1,1 0-211,-1 3 1,2 1 0,-2-28-431,-1 16 77,9 22 1,5 21 216,10 18 1,3 15-120,1 19 0,5 1 213,0 8 0,6-5 87,-1 5 1,2-7 184,3-3 0,1-7-1,3-11 1,-1 1-85,6-6 0,-2-6 170,2-9 0,1-2 188,-5-2 1,-3-5-287,-7 0 0,-10 1 0,-8-1 0,-6-4 0</inkml:trace>
  <inkml:trace contextRef="#ctx0" brushRef="#br0">16052 15539 7948,'14'20'0,"1"-4"-96,-1 3 0,2 0-103,3-5 1,-4 2 385,4-11 0,-1-1 340,1-4 1,-3-1-740,3-4 157,-4 3 1,0-9-215,-1 7 1,-5-3 37,1 3 1,-6 2-103,6-3 0,-5 4 199,4 1 0,-4 0-182,4 0 19,-5 0 234,8 0 1,-4 4 201,6 1 1,-4 5-40,-1-6 0,1 6 27,4-5 1,0-1-128,0-4 1,1 0 2,-1 0 1,0-1-63,0-4 1,0-3-163,1-6 1,-7-2 167,-4-3 0,-2-3 26,-2-6 0,-6 1 297,-4 3 0,-9-1 34,-5 6 0,-7 1 111,-2 9 0,-7-2-434,2 6 0,4 2-793,0 8 812,4 3 0,15 50 0,2 12 0</inkml:trace>
  <inkml:trace contextRef="#ctx0" brushRef="#br0">18185 15354 7869,'8'-14'3,"4"-1"107,-2 1 1,-2 0 401,1 0 740,-6 6-998,4 1 1,-9 7-302,-3 0 0,-7 8 114,-7 7 1,-8 5 26,-1 9 1,-2-1 240,-8 0 0,6 7-64,-1 3 1,4-3-53,6-2 0,4-3-123,9-2 1,4-5-139,6-5 0,13-3-33,6-6 1,7-6-207,8-12 1,2-7 51,7-12 1,-7-7-141,-3-3 0,-4 2 127,-6-2 0,-4 6 115,-9-1 0,-4 3 228,-6 2 0,0 5 1,0 4 1,-5 8 222,1 2 1,-8 7-100,3 2 0,1 8 75,-1 11 1,5 3 58,0 7 0,4-1-56,4 1 1,0-1-500,5 0 0,2-4-26,8 0 1,-3-7-171,3 2 1,1-5 133,-1-4 257,7-4 0,2-37 0,8-9 0</inkml:trace>
  <inkml:trace contextRef="#ctx0" brushRef="#br0">18427 15340 7925,'-2'-13'822,"-3"3"0,4-2-39,-4 2 0,5 2-300,5-1 0,-2 6-649,6-2 1,6 3-288,4 2 0,0 2-558,-5 3 0,-5 4 474,1 10 537,-7-3 0,3 55 0,-6 6 0</inkml:trace>
  <inkml:trace contextRef="#ctx0" brushRef="#br0">18555 15610 7925,'0'14'301,"0"0"0,4 0 422,1 0 1,1 1 594,-1-1 1,-2-6-911,7-3 0,-1-4-217,5-1 1,2 0 137,3 0-329,3 0 0,32-44 0,-24 16 0,0 1 0</inkml:trace>
  <inkml:trace contextRef="#ctx0" brushRef="#br0">20062 15482 7925,'-10'-5'0,"1"0"604,6-6 0,-4 2 1365,7-10 1,2-5-1396,3-9 0,2-10-688,8-9 0,-1-5-86,0-4 0,-1-4-741,-4-6 1,-4-2 627,-10-3 1,-4-3 66,0 37 1,-1-1-1,-1 2 1,-2 1-99,-3-1 0,-1 2 0,-8-21-676,-4 8 0,10 25 596,0 17 0,5 10 244,5 10 1,4 7 119,10 16 0,7 8 25,7 7 1,11-1 241,-1-4 0,9-7 141,-1-3 1,5-6 422,0-8 0,7-1 105,3-14 1,2 1-373,-2-5 0,-8-2-248,-6-2 0,-11-7-360,2-4 0,-17-2-447,-2 8 0,-9-2 551,-5 1 0,-4 4 0,-7 6 0</inkml:trace>
  <inkml:trace contextRef="#ctx0" brushRef="#br0">20261 15340 7944,'12'23'-491,"-2"1"0,2-8 755,-2-2 0,-2 0 695,1-4 1,1-4-422,4-1 1,0-4 3,0-1 0,5-6-248,0-4 1,2-4-60,-2-5 0,1-1-196,4-4 1,3-3 91,-3 4 1,-2-4-79,1-2 0,-5 1-59,1-1 1,-5 2-353,-4 4 0,1-4 100,-7 3 0,-1 4-110,-7 1 0,-4 5 77,-6 4 0,-7 4 102,-3 6 0,-2 8 77,-3 6 0,1 6 179,-1 9 1,2 1 305,4 3 1,2-3-139,7 3 0,4-3 61,1-1 1,6 2 133,-2-2 1,16-4-131,8-11 0,8-1-223,6-4 1,2-2 142,3-7 0,3-7-454,-3-2 1,-2-5 54,2-5 0,-6-3-143,1-7 0,-10 5 174,-4 1 1,-4 1-55,-6-2 0,2-1 526,-6 6-317,0 0 1,-1 9 161,1 1-126,0 6 1,-5 4 140,0 13 1,5 1-113,-1 4 1,7 1-158,-1-1 0,-2 5 18,1-5 1,-4 0-215,4-5 0,-4 3 104,5-3 0,-6 2-421,6-11 323,-1 6 0,6-9 120,-1 2 0,-5-7 21,1-2 0,-1-10 3,5 0 1,1-2 120,-1 3 0,0 0-43,0-1 1,1 3 11,-1 2 1,-2-2-96,-2 2 204,3-2 1,-7 2 176,3 1 1,-1 5-17,-3 0-110,-3 2 1,5 2-52,-2 0 41,-3 0-136,10 6 1,-5 2-121,2 7 1,-1-1 95,-3 0 0,-2-5 53,6 1 0,-5-1 136,0 6 1,3-6-114,-3 1 1,1-6 171,-5 6-94,7-7 18,-6 3-82,5-6 1,-4 0-1,3 0 0,-4-1-22,4-4 0,1-3-15,-1-6 1,5 4-123,-6 1 1,7 1-1,-1-1 0,-2-3-67,1 8 0,-1-3-39,2 3-137,2 2 341,-4-4 1,6 6 127,1 0 0,-6 6-56,1 4 1,-1-3-77,5 3 1,-4-5 162,-1 4 0,1-6-114,4 2 0,-5-2-147,1 2 1,-5-3 74,4 2 0,-4-2-373,4-2 382,-6 0-51,4 0 177,-1 0 342,-4-6 380,10 4-576,-4-4 1,6 6 27,1 0 1,-1 0-307,0 0 0,-1 1-224,-4 4 0,4-3 207,-4 2 63,4-2 0,1 11 0,0 2 0</inkml:trace>
  <inkml:trace contextRef="#ctx0" brushRef="#br0">22564 15709 8112,'-14'-12'348,"4"4"1,2-8 2523,2 5-2459,1 1 0,18-4-210,6 0 0,8 4-412,6 1 1,3 1 117,7-1 91,-7 2 0,-58 45 0,-20 9 0</inkml:trace>
  <inkml:trace contextRef="#ctx0" brushRef="#br0">20801 16050 8429,'-57'8'-161,"7"3"1,1-6-479,0-2 0,12-1 491,4-2 1,9 0 504,10 0-71,0 0 92,6 0 0,3-2-368,10-3 1,9 4 28,10-4 0,9-1-13,5 1 1,5-6 8,4 2 1,1 1 2,8-2 0,-2 2-175,8-1 1,-4-2-32,-1 6 0,1-4 122,4 4 0,-5-2-29,0 3 1,-7 2 49,-7-3 0,-5 2-2,0-1 0,-18 2 175,-1-3 0,-15 4-102,-9 1 0,-11 0 180,-17 0 0,-11 1-28,-13 4 1,-6-2-93,-9 7 1,31-6 0,-1 1-245,-3 2 0,0 0 1,-1 0-1,0 0 204,-1 1 0,-1-1 0,3-2 0,0-1 56,-2 1 1,-1 0 0,4-1 0,0 1-7,-2 2 1,2 0-1,-30 8 74,7-1 1,15-5-112,10 1 0,12-7-159,11 2 103,9-4 0,16-1-150,13 0 1,15 0 110,8 0 0,9-1-78,10-4 0,6 2 180,9-7 1,-36 6 0,2 0-108,0 0 0,1-1 0,1-1 0,0 1-37,-3 2 0,-1 1 0,5-3 1,0-1 43,2 1 1,1 1-1,-1 0 1,1 0 6,-3-1 0,0 0 0,-3 3 0,-1-1-70,30-6 1,-7 6-127,-7-2 0,-10 3-156,-14 2-754,-12 0 1113,-28 7 0,-8 7 0,-14 8 0</inkml:trace>
  <inkml:trace contextRef="#ctx0" brushRef="#br0">3498 17117 8031,'0'-15'0,"0"-4"0,-2 0-370,-2 2 0,2 1 243,-3 2 0,4 0 473,1 0 1,0 4 6,0 1 250,0-1-388,0 2 0,1 4 112,4 8 0,-2 12 119,7 13 0,-6 8-153,6 16 0,-5 3-231,4 11 0,1 2-192,4-2 1,-5 2 182,1 2 0,-1-1-79,6-4 0,-1-4-310,0-10 1,0-11 52,0-13 0,-4-7-271,-1-12 1,-5-6-169,0-12 1,-4-8 128,-4-17 0,-9-2-229,-6-7 822,-6 1 0,7-2 0,-5-4 0,-1-2 0</inkml:trace>
  <inkml:trace contextRef="#ctx0" brushRef="#br0">3157 16903 8162,'1'-22'621,"4"3"0,0 3-85,9 2 1,3 5 31,12-1 0,10 7-215,4-2 1,11 4 43,3 1 1,-1 0-275,6 0 0,-3 0 119,-3 0 1,-5 0-652,-4 0 0,-2 0-107,-3 0 0,-1 0-487,-3 0 1,-9 1 1002,-10 4 0,-23 9 0,-5 8 0</inkml:trace>
  <inkml:trace contextRef="#ctx0" brushRef="#br0">4095 17742 7688,'0'-8'-1150,"0"-4"1312,0 4 1,5-2 723,0 1 33,-1-1-559,-4-4 1,2 0-158,3 0 0,-4 4-78,4 1 0,-2 4 120,2-5 39,-4 1-304,6-5 0,-7 4 126,0 1 1,5 4 42,-1-4 28,1 5-174,-5-8 1,0 9 36,0-7 0,2 7 106,2-2 8,-2-3-108,4 0-24,1-6 0,-4 0 11,6 0 1,-4 4-178,4 1 129,-5-1 0,7-4 43,-7 0 0,1 4-66,-5 1-2,0-1 1,0-4-126,0 0 1,-3 5 111,-7-1 0,1 7-103,-10-2 1,-3 4 250,-2 1 0,2 6-86,-2 3 0,2 6 165,-1 4 0,-3 3-48,7 6 0,0 5-44,5 0 1,6 5 45,4-4 1,4 5 193,4-1 0,6-5-161,9-4 1,3-3-29,6-7 1,5-4-52,1-6 1,4-6-113,-5 2 1,5-3-79,-5-2 0,2-7 47,-2-2 1,-8-4-121,3-1 1,-7 1-11,3 4 1,-7-9 14,2 4 1,-8-3 25,-1 3 1,-7-5-18,1 0 0,3-7 85,-2 3 0,-1-3 14,-4 3 1,5-3 161,0 8 0,1-6-95,-1 5 1,-2 1 76,6 9 1,1 1-102,4 3 1,0 4-113,1-4 1,-3 5 80,-2 5 0,2 3-109,-2 6 0,-2 0 113,1 0 1,-4 5-21,4 0 1,-5 5 183,0-5 0,3 1-128,-3-1 0,3-3 303,-3 3 0,0-3-28,5-2 0,1 0-72,4 1 0,0-3-150,0-2 0,0-4 11,1-6 1,0-2-103,4-2 1,-3-9-219,3-6 1,-5-5 96,-4 5 0,2-6 17,-2 1 1,-2 2 55,1-1 0,-6 5 55,2-1 274,3 4-185,-6 0 136,10 7 0,-9 2-79,7 6 1,-5 2 111,4 2 1,-4 3-179,4 2 1,-4 4-30,5-4 0,-6 4-5,6 1 1,-7-4 9,2-1 0,1 1-126,-1 4 0,4-5 148,-4 1 1,0-5-15,-5 4 1,1-4 39,4 4 22,-3-6-80,4 4 1,-4-7 24,2 0 0,-2-2-46,3-3 1,1-3-22,-1-6 0,4 0-23,-4 0 0,6 4-18,-2 1 0,-1-1-131,2-4 0,-5 6 108,4 4 1,-4-3 36,4 3 1,-4-1 140,4 5 0,-5 1-60,0 4 1,-1-2 15,2 7 1,-3-1-36,3 5 0,-4 1 17,-1-1 1,2-5-92,2 1-209,-2-1 162,4 5-264,-6-6 63,0-1 182,0-7 0,0-2-21,0-3 1,2 2 58,3-6 1,-4-1 2,4-4 0,1 0 42,-1 0 0,1 4 108,-1 1 1,-2 1-45,7-2 0,-6-1 142,6 7 1,-5-1 24,4 5 1,-6-2 48,2-3 267,3 4-482,0-5 0,5 7 8,-4 4-120,-3-4 1,-4 11-614,3-8 172,-4 1-207,6 1 596,-7-4-152,0 4 202,0-6 1632,0 0 0,1-5-1287,4 1-116,-4-7 0,10 3-8,-6-6 1,5 4 68,-6 1-58,7-1-306,-3-4 93,7 0-159,-1 6 1,-5 1 182,1 7 1,-5 5-24,4 0 94,-6 6 0,16 28 0,-3 15 0</inkml:trace>
  <inkml:trace contextRef="#ctx0" brushRef="#br0">5574 17316 8107,'-14'0'2155,"6"0"-1763,1 0-632,7-7 1,2 6-119,3-4 1,-2 3-1152,6 2 1509,1 0 0,36 19 0,7 5 0</inkml:trace>
  <inkml:trace contextRef="#ctx0" brushRef="#br0">5759 17600 8070,'0'14'1117,"0"0"-122,0-6-886,6-1 1,0-9-261,4-3 0,2-4-57,-2-10 0,2-3 78,3-7 0,-1 6 115,0-1 0,-4 2 38,-1-2 0,1 5-3,4 10 0,-5-2-22,1 6-2,-1-6 1,4 11 81,-4 0 0,2 6 17,-6 8 0,1 1 34,-1-1 1,-3 2-119,3 3 0,-4-4 10,-1 4-71,0-3-301,0-2 232,0 0-42,0-6 120,0-1 1,5-9-12,0-3 0,-1-3 154,-4-6 0,2 0-90,3 0 1,-2 0 117,6-1 1,-4 6-75,4-1 0,-5 6 31,0-6 1,4 7-74,2-2 1,-2 4-4,1 1 0,-4 0-20,4 0 0,-4 1-30,5 4 0,-3-2 33,3 7 0,3-6 9,-4 6 0,-1-5-8,1 4 1,1-6 64,4 2 0,0-3 136,1-2 1,-6 4-149,1 1 1,-1 0 78,5-5-209,0 0 0,-1-2 85,-3-2 0,1 0-276,-7-5 1,3 1 35,-3-1 0,-2-4 141,3 3 0,-5 3 86,-5-3 1,-1 5-27,-4-4 0,-2 6 100,2-2 1,-3 5 228,-1 5 1,5-2 455,-1 6 0,7 6-166,-2 3 0,4 6 0,1-5 0,6 5-541,4-5 1,10 4-587,9-4 1,1-1 539,8-9 4,6 4 0,3-22 0,7-6 0,6 3 0,0-1 0</inkml:trace>
  <inkml:trace contextRef="#ctx0" brushRef="#br0">10450 17813 8118,'-7'-6'3101,"8"-2"-2660,13-6 0,8-2-462,12-3 1,4-3-450,9-7 1,-3 1-168,4 0 0,-6-1-1384,-4 1 2021,-3 6 0,-45 26 0,-9 14 0</inkml:trace>
  <inkml:trace contextRef="#ctx0" brushRef="#br0">10621 17785 8563,'-14'0'569,"0"0"1,-1-5-40,1 0 46,0 1-241,0-3 1,6-1-254,3-6 0,11-6 94,9-4 0,7-5 5,11-4 1,8 2-133,6-7 0,6 8-268,-6 1 1,-4 4 80,-5 11 0,-7-2-262,2 11 0,-11 2 178,-7 8 1,-7 9 140,-8 10 1,0 7-71,0 3 1,-7 5 71,-2-1 1,-4-2 232,-1 2 0,0-6-123,-1 1 0,8-5 231,2-4 0,3-3-103,2-7 0,2-6 73,3-4 1,2-2-157,8-2 0,4-6 9,0-4 0,4-4-222,-4-5 0,0 3 145,-5-3 1,1 8-1666,-1 2 121,-6 6 1536,-2-4 0,-19 33 0,-2 5 0</inkml:trace>
  <inkml:trace contextRef="#ctx0" brushRef="#br0">10536 18154 8398,'-14'0'1929,"-1"-6"0,7-2-2765,4-6 0,16-7 1024,12-2 0,17-15-199,16-5 1,-23 15 0,1-2-422,5-1 1,1 0-1,1-2 1,0 0 171,0-1 0,1 1 0,-1 5 0,0 3-636,-2 4 1,0 4 895,31-12 0,-30 29 0,1 5 0,-2 0 0,0 0 0</inkml:trace>
  <inkml:trace contextRef="#ctx0" brushRef="#br0">12014 17898 9032,'-12'-14'1805,"2"0"1,4-5-764,6 0 0,6-11-578,4 2 0,9-12-76,4-2 1,9-1-394,1-4 0,7 4 82,-2 5 0,-4 6-1662,0 13 0,-4 7 431,-2 12 1154,0 0 0,1 57 0,-1 14 0</inkml:trace>
  <inkml:trace contextRef="#ctx0" brushRef="#br0">14602 17913 9433,'0'-15'2819,"0"4"-2701,0-3 0,0 3-697,0-8 0,13 3 798,6 2 1,9-6-419,10-4 1,1-1-534,14 1 1,-1-1 731,5 6 0,-15 9 0,4 1 0,2 2 0,0 0 0</inkml:trace>
  <inkml:trace contextRef="#ctx0" brushRef="#br0">15683 17884 8125,'-8'0'5194,"1"-6"-5092,7-4 0,8-8 204,7-6 0,13-9 0,15-5 0,1-3 52,8-2-358,6 0 0,2 18 0,8 1 0,7-1 0,0 0 0</inkml:trace>
  <inkml:trace contextRef="#ctx0" brushRef="#br0">18540 17771 8089,'15'-27'825,"-1"3"0,2-3-760,3 3 0,-2 5-430,7 5 1,-5 0-102,4 5 0,-1 1 466,2-2 0,9 13 0,-3-1 0</inkml:trace>
  <inkml:trace contextRef="#ctx0" brushRef="#br0">19123 17884 11347,'5'-22'-10,"0"3"1,12-3-253,2-2 1,13-1 64,6 1 1,9-2 196,5 2 0,-5 7 0,6 1 0,3-2 0,0-1 0</inkml:trace>
  <inkml:trace contextRef="#ctx0" brushRef="#br0">21142 17401 8089,'0'-19'156,"0"0"1,-1 0-275,-4 5 0,-3 6 30,-6 3 1,-7 4 103,-2 1 0,-6 6 312,-4 3 1,-3 12-269,-7 7 1,2 7-117,3 8 0,5-1 398,9 1 1,5-7-126,10-2 0,4-6 24,10-4 0,10-10-71,14-9 0,6-7-71,7-7 0,6-7-175,-1-13 0,-1-5-256,-8-4 1,-3-8 115,-7-1 1,-1-9-194,-3-1 1,-5-1-14,-10-8 1,-3-6 343,-6-3 1,0 32-1,0 0 168,0-37 0,-2 39 0,-2 0 1,-5-35 0,2 5 7,2 0 0,4 4-31,1 15 1,-2 10 307,-2 23-232,2 6 0,-4 22 2,6 10 1,0 11-24,0 18 1,-5 9 146,0 9 1,-1 4-534,1 1 1,4 4 354,-4 1 1,3 2-5,2-3 0,0-3-29,0-1 0,2-8 127,3-11 0,4-3-176,10-6 1,3-13-22,7-7 0,4-7 16,0-6 1,11-6 8,-1-8 1,3-4-127,-4-7 0,-5 1 324,-4 0 1,-3 0-389,-2 0 1,-6-1 126,-3 1 1,-5 5-101,-4-1 78,-4 7-7,-6-3 124,0 6 1,0 6 170,0 3 0,0 4-167,0 1 0,0 2 12,0 3 0,2-3 115,3 3 0,2-5-177,8-4 1,4 1-107,0-7 1,4 1 32,-4-5 0,2-2-218,-2-2 0,-3-4-126,3-6 1,-10-5 118,-4 0 1,-4-7 224,-1 3 1,-6 1 16,-3-2 0,-10 5 129,-5-5 0,-8 8-81,-1 2 0,-5 6-21,5 8 1,-6 0-109,1 0 1,4 8-337,6 6 474,6 1 0,46 43 0,9 4 0</inkml:trace>
  <inkml:trace contextRef="#ctx0" brushRef="#br0">22337 17344 8089,'0'-9'355,"0"-1"1,0 5 1414,0-4-1371,0-1 0,-2 1-295,-3-1 0,-3 7-66,-6-1 1,-6 2-319,-4 2 1,-3 2 219,-1 2 1,-2 9 161,-4 6 1,6 6 204,-1-1 0,3 3-175,7 1 1,6 1-211,8-1 1,4 0-2,1 1 0,12-2-209,7-4 0,13 1 179,6-10 1,4-3-94,6-11 0,-2 0-60,6 0 0,-6-6 50,1-3 1,-9-6-36,-5-4 0,-8 2 148,-1-7 0,-8 2 26,-2-1 1,-6 2 38,-8 7 1,0-5 256,0 0-172,0 0 1,-6 6 116,-4 4 1,4 1 153,1 3-259,-3 4 0,5-4-6,-6 10 1,5 2-28,0 8 0,2-1-3,2 0 0,0 5-33,0 0 0,0 2-97,0-2 0,0-4 68,0 4 0,5 2-4,0-2 1,6-5 69,-2-5 0,4-1 102,1 2 1,0-4-133,0-6 0,1 0 0,-1 0 0,0-6 23,0-4 0,-4-2-9,-1-3 0,-4-3-146,4-1 1,-4-5 13,5 5 1,-7-5-229,2 5 1,1 0 240,-1 5-78,-1 0 270,-4 0 1,2 6 85,3 3 42,-4 3 1,6 4-89,-7 3 0,0 3-29,0 6 0,4 5-70,1 0 1,5 0-104,-6-5 1,3 0 71,-3 0 1,3 1-19,2-1 0,2-5-56,-6 1-36,6-7-31,-3 3 47,6-6 0,-4-6-3,-1-4 1,-1-2 0,1-2 0,3-5-14,-8 0 1,7 0 74,-1 5 1,-2-1-27,1 1 1,-1 5 55,2-1 22,2 7 156,-4-3 0,6 12-154,1 3 1,-8 4 119,-2 1 0,1 2-159,-1 3 1,0-3 8,-5 3 1,5 1-158,-1-1 1,1 0 70,-5-5 0,0-4-16,0-1-92,0-5-65,0 2 0,0-8 181,0-2 1,0-4-21,0-7 1,0 1 51,0 0 1,0 0-9,0 0 1,5-2 15,0-3 0,4 3 7,-4-3 0,6 8 91,-2 2 1,-1 1-64,2-2 0,-5-1 116,4 6 1,-4 1-51,4 4 0,-4 0 7,4 0 1,-5 1-42,0 4 3,-2 3 0,-2 6-63,0 0 0,0 1 62,0-1 1,-5 0-46,0 0 1,1-4 34,4-1 1,0-4 2,0 4 95,0-5 20,0 2-127,0-6 0,1-2 6,4-2 1,3-3-26,6-2 0,-4-4 4,-1 4 1,1 1-16,4-2 1,2 2 24,3-1 0,-8 1-11,3 3 1,-3 4 71,3-4 1,0 3 6,1 2 1,-1 2 131,0 3 1,-5-2-104,1 6 0,-1-4 100,6 5 1,-1-3-76,0 3 1,0-4-22,0-6 1,5 5-72,0 0 0,2-1-3,-2-4 0,-3-4 1,3-1 0,-4-6-182,0 1 0,-3-2 83,-2-2 1,-2-1-218,-4 1 1,-2-5-210,3 0 443,-10 0 1,-3 7 27,-6 2 1,0 4-10,-1 6 1,1 0 0,0 0 1,1 6 82,4 4 0,-2 4 239,6 5 1,0-3-43,5 3 0,2 1-53,3-1 1,3 0-226,6-5 0,2-4 120,3-1 0,-2-6-401,7 2 1,-5-3 109,4-2 0,-4-2-18,5-3 0,-7-4 133,2-10 0,-3 3 44,-2-3 1,-4 3-22,-1 2 0,-4 5 87,4-1 0,-4 5 195,5-4 0,-6 6 183,6-2-330,-7 10 1,8 4-135,-6 10 1,1-3-242,-1 3 0,-4-3 127,4-2 1,2 0-172,-3 0 0,6-4 355,-5-1 0,-1-5 0,-4 2 0,2-12 0,3-4 0,-4-3 0,4-1 0,1 0 0,-1 0 0,1 0 0,-1-1 0,-2 3 25,7 2 0,-6-1 6,6 6 1,-5-1 103,4 1 44,1 4 0,4-1-89,0 7 1,-1 6 14,-4-2 0,4 4-62,-4 1 1,4-1 64,1-4 1,0 4 7,1-3 1,-1-3 13,0 3 0,-5-7 117,1 2-99,-1-4 0,1-1 16,-1 0 0,-5-6-26,0-3 1,-2-4-17,-2-1 1,-2-7 14,-2-2 1,-1-1-149,-9-5 1,1 3-238,-11-12 1,5-7 103,-4-7 1,0-3-150,0-2 0,-1 7 629,10 2 0,-4 9-126,9 1 0,3 17 82,1 2 1,10 13-62,4 1 0,5 10 86,5 4 1,3 6-59,7 4 1,1 1-218,3 4 0,-1 1 126,6-6 1,-1 0-156,6-5 1,0-1-731,-1-4 0,-4-1 364,0-3 1,-8-3-1209,-1 2 1561,-13-2 0,-48 11 0,-15 2 0</inkml:trace>
  <inkml:trace contextRef="#ctx0" brushRef="#br0">24455 17628 8089,'9'0'120,"1"0"0,-5 0 718,4 0-485,-6 0-353,10 0 0,-18-38 0,4-9 0</inkml:trace>
  <inkml:trace contextRef="#ctx0" brushRef="#br0">24626 17358 8344,'0'-14'1058,"1"1"-989,4 4 0,-2 3-225,7 6 1,-1 0-413,5 0 0,-1 1 199,-4 4 0,4 3-55,-4 6 1,-2 2 441,-2 3 1,1-2-39,-1 7 0,1-2 525,-1 2 0,-4 1-273,4-6 0,1 0-182,-1-5 0,6 0-50,-1 0 0,15-18 0,5-6 0</inkml:trace>
  <inkml:trace contextRef="#ctx0" brushRef="#br0">25649 17870 8019,'-6'-9'0,"-4"-1"0,-15 7 0,-5-3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27142 3071 8194,'-14'-22'-169,"6"-5"0,-3 11 0,5-3 1609,-2 3-297,5 8-547,-4 2 0,7 12-114,0 4 1,0 15 14,0 8 1,0 18-208,0 6 0,2 11 87,3 3 0,-4 1-393,1-32 1,1 1 0,0-1 0,0 0 130,-1 3 0,1 0 0,2-3 0,-1 0 18,-1 1 1,-1-1-1,4 34 98,-1 2 0,-3-7-134,3-7 1,1-8-60,-1-16 1,1-5 73,-1-9 1,-4-4-836,4-6-298,-3-6 0,2-3 250,1-10 0,0-3-230,-5-6 0,0-2 151,0-3 0,0-8 850,0-6 0,0-6 0,0 2 0</inkml:trace>
  <inkml:trace contextRef="#ctx0" brushRef="#br0">27583 3639 8177,'-8'-6'0,"-5"5"1972,4-4-1367,3 3 1,-1 9 78,7 2 0,7 10-303,2 5 0,-1 4-169,1 5 0,1 4-168,4 5 0,0 6-272,1-1 0,-1-4 78,0-5 0,0-8-146,0-2 1,1-1-792,-1-8 0,-5-2-103,1-7-609,-7-4 1799,10-6 0,-31-6 0,1-2 0</inkml:trace>
  <inkml:trace contextRef="#ctx0" brushRef="#br0">27796 4165 9249,'5'-9'1117,"0"-1"0,1-1-820,-1-8 1,-2-3-40,6-6 0,1-8-312,4-7 1,-5 0 107,1-4 1,-1-2 14,6 2 1,-3 1-12,-2 8 0,2 5-291,-2 9 365,-4 3-14,7 14 0,-7 13 130,4 13 0,2 8 349,-2 6 1,1 6-204,-2 4 1,4 3 38,-4-8 0,6 1-346,4-1 0,-4-3 25,4-7 1,2-6-70,-2-3 0,1-4 56,-1-6 1,-3 2-294,3-6 0,-3-2 169,-2-8 0,-1-4 101,-4-10 1,2 1 17,-6-5 1,0-1 18,-5-4 0,0-2-190,0-4 1,0 0-97,0-4 0,0-2-206,0 7 1,-2-5 132,-3 5 0,4 1-118,-4 9 0,4 2-155,1 7 1,0 4-1249,0 1 452,0 6 0,1-2 150,4 10 1165,3 3 0,12 25 0,2 5 0</inkml:trace>
  <inkml:trace contextRef="#ctx0" brushRef="#br0">28692 3710 8096,'0'-14'804,"0"0"284,0 0-217,0 6 512,0 2-927,0 25 1,5 0 92,-1 18 0,3-2-125,-3 8 1,3-4-165,2 9 0,4-9-193,-4-1 1,4-2-235,1 2 1,-4-3-224,-1-6 1,1-7-606,4-3 0,-5-10-730,1-4 1,-7-7 1724,2-7 0,-21-30 0,-11-14 0,-1-8 0,1-1 0</inkml:trace>
  <inkml:trace contextRef="#ctx0" brushRef="#br0">28635 3597 8098,'0'-14'223,"0"-1"1,0 6-224,0-1 0,11 7 631,3-2 1,12 2 892,2-1 1,7 2-784,7-3 1,1 4-32,0 1 1,-1 1-1985,1 4 0,-5-3 809,0 2 0,-5-1 465,5 2 0,-38 9 0,-5 9 0</inkml:trace>
  <inkml:trace contextRef="#ctx0" brushRef="#br0">28905 3710 8098,'-22'8'0,"3"-3"1570,3-3 298,8-2 1,8 0-1195,10 0 1,7 0-303,2 0 1,6-2-481,-1-3 1,3 2-871,1-6 978,-5 6 0,10-10 0,-3 5 0</inkml:trace>
  <inkml:trace contextRef="#ctx0" brushRef="#br0">27640 4308 8098,'0'14'408,"0"0"126,-7-6-182,6 5 874,-5-12-107,6 5 60,0-6-306,0 0 65,-7 0-494,6 0 1,-7-1 129,3-4 0,3-3-162,-2-6 1,2 0-187,2 0 0,0-7-190,0-3 1,0-4 109,0-5 0,0 1-158,0-6 0,2-4-17,2-6 0,0-6-281,5 2 1,-4 2 191,4-2 0,-4 7-92,4 3 1,-5 5-63,0 9 0,3 6-150,-3 3 404,7 10 1,-3 4 41,7 10 0,-1 6 218,0 12 0,0 4-146,0 16 0,5-4 108,0 9 0,5 2-92,-5 2 0,6-3 23,-1-1 1,-2-9-90,2-1 0,0-6-22,4 1 1,-1-9 47,-3-6 1,1-3 59,-6-6 0,0-3-10,-5-6 1,-1-1 18,-4-4 0,-3-9 155,-6-10 1,0-4-205,0-5 1,-1-4-32,-4-5 1,2-7-23,-7-3 1,1-7-142,-5-7 0,-1-2-386,8 28 0,0-1 1,-7-33 256,0-2 1,4 10-14,1 4 0,6 23-130,-2 10 0,5 17-354,5 7 0,4 11 344,10 9 1,0 13 383,10 15 0,-4-1 0,10 7 0</inkml:trace>
  <inkml:trace contextRef="#ctx0" brushRef="#br0">29559 4407 8408,'-28'0'698,"-1"-6"-309,1-4 0,6 1 314,3-5 0,9 1-482,6-11 1,15 1-414,8-6 1,1 1 119,4-1 1,-2 7-27,2 3 0,1 10-227,-6 4 1,0 3-413,-5 2 306,0 0 1,-6 11 163,-3 4 0,-4 2-207,-1-3 1,0 2 32,0 3 441,-6-9 0,5-10 0,-6-16 0</inkml:trace>
  <inkml:trace contextRef="#ctx0" brushRef="#br0">30512 3270 8208,'-14'-5'0,"-1"0"0,6 1 94,-1 4 1,7 1 85,-2 4 1,4 9 634,1 10 0,5 11-369,-1 7 0,6 9 269,-5 10 0,6 6-613,-2 9 0,4 1 77,-6-37 0,0 0 0,7 38 34,0-7 0,-1-8-150,-4-6 1,3-8 386,-8-11-153,1-10-292,-5-7 1,0-20-16,0-5 1,-6-9-99,-4-6 0,-2-5-61,-3-9 0,6-5 26,-1-9 1,1-10-28,-5-9 1,4-10-56,5 36 1,1-1 0,2-3 0,1 0 102,-2-1 1,1 0 0,4-3 0,2-1-23,2 2 1,2 0 0,3-1 0,2 1 29,5 1 0,2 2 0,1 4 1,2 4-106,34-21 1,2 16-98,2 17 1,-4 13 226,0 21 1,-13 7 6,-11 16 0,-4 4 1,-6 5 0,-4 6 196,-9-1 0,-5 1-43,-10-6 0,-5 6 145,-9-1 1,-3 7 395,-6-2 0,-1-3-310,1-2 1,-5-3 311,0-1 1,0-2-36,4-3 1,9 2 152,5-7 1,7-5-394,8-4 1,13-7-370,6 2 1,11-5 392,3-4 1,7 1-653,-2-6 1,3 1-1031,1-1 0,-1-4-1,-3 4 0,-3 1-1800,-6-1 3119,-7 0 0,-40-5 0,-15 0 0</inkml:trace>
  <inkml:trace contextRef="#ctx0" brushRef="#br0">31279 3682 9333,'8'6'1035,"-1"4"-701,-7 9 1,0 3 638,0 6 0,0 6-355,0-1 0,0 6-154,0-1 1,0 2-278,0-3 0,1-2-108,4-6 1,4-7-127,10-3 1,-1-5-403,6-5 0,1-9-1183,8-9 0,-3-10 259,3-5 1373,-3-3 0,-20-45 0,-8 30 0,0 0 0</inkml:trace>
  <inkml:trace contextRef="#ctx0" brushRef="#br0">31279 3838 8186,'-22'8'3611,"3"-3"-1695,4-3-1510,7-2 0,9-2 60,14-3 0,5-3 291,8-6 0,6 0-826,-1 0 1,5 0-812,-5-1 1,5 0 879,-5-4 0,-25-16 0,-11-9 0</inkml:trace>
  <inkml:trace contextRef="#ctx0" brushRef="#br0">31279 3625 8186,'-14'0'0,"0"0"1683,6 0 0,5 0-628,12 0 0,3-6-356,11-4 0,6 2-794,4-1 0,6 4-739,-1-4 1,-1 1 745,0-2 88,1-2 0,24-2 0,4-9 0</inkml:trace>
  <inkml:trace contextRef="#ctx0" brushRef="#br0">31791 3583 8220,'-6'22'0,"-2"5"1091,-6-4 1,1 9-451,4 1 1,1 2-89,3-2 0,4 3-18,-4 7 0,3 0-38,2-1 0,0 1-353,0-1 1,2-4-250,3 0 1,-2-8-114,6-1 1,-4-9-412,4-10 0,-4 1-844,5-6 1,-7-4 73,2-10 1399,-4-7 0,-20-44 0,-5-8 0</inkml:trace>
  <inkml:trace contextRef="#ctx0" brushRef="#br0">31521 3625 8220,'-14'0'1881,"6"0"0,3 5-530,10 0 0,9-1-218,10-4 1,14-4-744,5-1 0,9-5-277,0 6 0,8-7-720,1 1 1,1-2-3883,-5-3 4489,0 7 0,-13-4 0,-3 4 0</inkml:trace>
  <inkml:trace contextRef="#ctx0" brushRef="#br0">32090 3611 8220,'-14'24'1587,"-1"-1"0,1 6-722,0 4 1,6-5-571,3-4 1,4 1 133,1 9 1,0-3 193,0 7 0,1-6-399,4 1 1,-2-5-193,7-4 1,-2 1-61,1-6 1,-1-5-496,-3-4 189,-4-7 0,6 2 130,-7-10 0,0-9-71,0-10 0,0-4 28,0-6 0,-5-2-157,0-6 0,0-6 138,5 1 0,0-5 178,0 4 0,2 1-59,3 4 1,3 7 9,6 3 0,2 3-16,3 1 0,1 9-8,4 5 1,3 8 196,-4 7 0,4 1-45,2 4 1,-9 9 73,-6 10 0,-6 3-167,-8 1 1,-1 5 13,-4 0 0,-3 5 519,-6-4 1,-5-1 730,0-5 1,-5 2-251,5 3 0,2-7-382,8 2 0,2-7-427,7 2 0,0-5 35,0 1 1,7-8-649,2-2 0,10-6 92,5 2 1,2-3-249,3-2 0,-1 0 421,1 0 245,-7 0 0,-2-32 0,-5-7 0</inkml:trace>
  <inkml:trace contextRef="#ctx0" brushRef="#br0">32502 3554 8812,'-9'14'1053,"-1"1"0,7-1-575,-2 0 0,2 2-118,-2 3 1,4 3 121,-4 6 1,2 2-428,-2 3 1,4-3-356,-4 4 0,3 0-586,2 0 0,0-1 504,0-5 0,0-1-774,0-3 1156,0-4 0,7-12 0,1-2 0</inkml:trace>
  <inkml:trace contextRef="#ctx0" brushRef="#br0">32787 3625 8220,'-15'0'437,"1"5"195,0 0 0,0 6 44,-1-2 0,1 10-68,0 5 0,0 4-12,0 5 1,-1 4-230,1 5 0,2 1 47,2 0 0,4-2-154,6-3 1,1 0-32,4-10 1,9-3-123,10-10 0,3-8-182,1-2 1,5-3 252,1-2 0,-1-11-1351,-5-4 0,-4-3-2967,0-1 4140,-7 3 0,-22-24 0,-12 2 0</inkml:trace>
  <inkml:trace contextRef="#ctx0" brushRef="#br0">32673 3824 8220,'-14'0'1096,"-1"0"1588,1 0-1331,6 0-721,21 0 0,4-6-745,16-4 0,-4 3-594,-5-3 1,6 2 706,-7-1 0,7-23 0,-8 0 0</inkml:trace>
  <inkml:trace contextRef="#ctx0" brushRef="#br0">32772 3654 8220,'-14'0'3159,"0"0"-1910,0 0 1,1-2-373,4-3 1,4 4-79,10-4 1,4-1-512,10 1 1,-2-5-427,7 6 1,5-7-661,4 1 1,0 2 797,-5-1 0,7 12 0,1-1 0</inkml:trace>
  <inkml:trace contextRef="#ctx0" brushRef="#br0">33028 3554 8220,'-20'0'0,"-1"0"2572,-3 0-757,4 0-806,12 0 0,2 2-572,6 2 0,6 6-182,4 9 1,7-2-112,2 7 1,6 6-180,-1 8 1,-4-2-479,-1 2 0,2-2 113,-2 2 1,-5 3-153,-4-3 1,-3-3 309,3-2 1,1-9-358,-6-5 470,-1-3 451,-4-8 1,0-8-42,0-10 1,0-14 244,0-4 1,0-10-209,0 0 1,0-4-158,0-6 1,2 2-190,3-6 1,-2 6-145,6-1 1,-4 4-530,5 5 1,-6 4 509,6 5 1,-5 9-16,4 5 0,-6 9-1869,2 11 2075,-3 9 0,-2 59 0,0-27 0,0-1 0</inkml:trace>
  <inkml:trace contextRef="#ctx0" brushRef="#br0">33256 4066 8220,'-21'0'1679,"5"0"-229,-3 0-466,-3 0 0,8-6-521,0-4 1,6-3-31,8-1 1,6-8-296,4-6 1,9-1-165,4-4 0,4-3-229,2-2 1,-6 3-637,1 2 0,-6 4 140,0 6 1,-3 2 228,-6 7 491,4 6 1,-12 3-9,4 10 0,-3 9 471,-2 10 0,0 8-96,0 1 1,0 6 217,0-1 1,0 3-259,0 2 0,4-2-11,1-3 1,5-3-1135,-6-7 0,7-4-40,-1 0 0,-2-7-1625,1 2 2514,-6-10 0,-3-40 0,-7-17 0</inkml:trace>
  <inkml:trace contextRef="#ctx0" brushRef="#br0">33256 3995 8220,'-14'0'2294,"-1"0"-1860,7 0 1,8 0-188,10 0 0,4 0-629,5 0 1,3 0 381,7 0 0,37-25 0,-28 9 0,0 0 0</inkml:trace>
  <inkml:trace contextRef="#ctx0" brushRef="#br0">33554 3895 8220,'-20'15'0,"6"-1"327,-1 0 1,3-5 129,7 1 1,-1-1 585,1 6 0,3 4-487,-2 0 1,0 6 115,0-2 1,2 4-347,-3 2 1,-1-1-300,1 1 1,-1-1 368,1 0 0,4 1-42,-4-1 0,3-6-60,2-3 1,2-3 18,3-2 0,3-4 98,6-1 0,2-5-225,3 0 0,3-2-110,6-2 1,5-5 327,0 0-404,-6-6 0,6-9 0,-3-10 0</inkml:trace>
  <inkml:trace contextRef="#ctx0" brushRef="#br0">6853 11842 8110,'-8'0'-472,"-4"0"-46,4 0 0,-2 0 180,1 0 350,6 0-16,-10 0 0,10 0-12,-6 0 21,5 0 1,-3 0 1,2 0 116,3 0-110,-10 0 276,10 0-139,-4 0 227,6 0 2208,0 0-2305,0-6-101,0 4-25,0-10-24,0 4-68,6-6 0,-3 1 9,7 4 1,-6-3 25,6 8 0,-5-6-32,4 6 0,1-6 7,4 5 0,-5-1-12,1 1 0,1 4 35,8-4 0,-2 2-3,7-2 1,-1 3 49,6-2 0,-1 2 16,1 2 0,6 0-118,2 0 1,5 0 10,0 0 0,1 2-84,-1 2 0,3-2 73,2 3 0,-3 3-115,4 1 0,-4-1 88,-1 2 1,-1 1-24,1 8 0,-2-2-64,-3 7 0,-3-4 73,-7 9 0,-1-4 29,-3 8 0,1 2 28,-6-2 0,0 6 12,-5-1 1,5 3-64,0 2 1,0-2 2,-5-3 0,5 2 27,0-7 1,0 6-1,-5-1 0,5-3-6,0-2 1,0 2-1,-5-2 1,1 6 22,-1-1 0,-5-1-56,1 1 0,-2-5-1,1 5 0,2 0 26,-6 4 0,1-1-2,-1-3 1,-3-1 23,2-4 1,-1-3-1,2 3 0,-2-3-32,7-2 0,-7-4 1,2 0 0,1-5-15,-1 4 0,0-5 27,-5 1 1,4-2-7,1 2 1,0-3 70,-5 3-47,0-3 0,4-2-29,1 0-1,0 0 13,-5 0 2,0 1 1,0-1 40,0 0-160,0-6 132,0 5-207,0-12 89,0 6-29,0-7 208,0 0-44,0-7 0,0 4-69,0-6 1,0-1 2,0-4 1,-5 0-1,0-1 0,1 1 14,4 0 0,0-5 32,0 0 0,0-1-22,0 1 0,-5 1-8,0-5 1,1 4-11,4-5 0,-5 0 20,0-4 0,-1-2-19,1-3 1,-3 1 13,-6-6 0,0-5-22,-1-4 0,0-7-31,-4 2 1,1 2-8,-5-2 1,-1-4 31,-5-1 1,4-1-143,-3 11 1,2-6 148,-7 6 0,-3-5 2,-2 5 1,-3-1-2,-2 5 0,-6 1-1,-3-1 0,-1 2-11,0 3 0,0 3 32,5 7 1,-4 6 3,5 3 0,-1-2 40,6 2 0,5 5 122,4 5 0,3 4-131,2-4 1,-1 4 7,1-5 1,4 7-31,0-2 0,7 2 7,-2-1 1,-1 2 246,1-3-234,0 4 1,4 1-146,1 0 0,5 0 113,-1 0-21,7 0 9,-3 0 5,6 0-144,0 0-86,6 0 0,-3 0 323,7 0 1,-5 4-125,4 1 0,0 5 25,6-6 0,-1 6 1,0-5 0,0 4 1,1-4 1,0 6 1,4-2 1,-1-2 18,5-3 0,-4 3-7,5-3 0,0 3-2,4-3 1,1-2-23,-1 3 1,2-4 20,3-1 0,4 5 13,5 0 1,1 1-25,0-1 1,-1 3 2,1 6 0,-1 7-25,1 2 1,-2 4-5,-3 2 0,-3 5-7,-7 4 0,1 5-10,-1 4 1,-1-1-57,-3 6 0,-2-4 82,-3 4 0,-2-3 104,7 8 1,-7-9-87,2 9 1,2-5 4,-2 1 1,0 3-7,-5 1 0,-6-5 6,-3 5 0,1-8-1,-1 3 0,-1-4-11,-4 4 0,0-6-12,0 1 0,-4-4 20,-1-5 1,-5 1-2,6-6 1,-3-6-9,3-8 6,2-3-402,-4-8-84,6-2 1,0-7-187,0-4 1,-5-5 670,0-9 0,-18-47 0,11 24 0,0 0 0</inkml:trace>
  <inkml:trace contextRef="#ctx0" brushRef="#br0">8943 11785 8112,'15'-14'-616,"-1"5"1,-2-1 527,-2-1 0,3 3 173,-4-1 26,-3 6 65,7-4 56,-11 7 1,2 0 28,-8 0 1,-4 2-107,-7 3 1,0 4 45,-4 10 0,-3-2-55,-7 7 1,1 0 104,-1 4 0,-4 2-22,0 3 1,0 2-8,4 3 1,2 3 32,4-3 1,2 5 0,7 4 0,8-7-302,6 2 0,8-10 101,11-4 1,4-6-180,10-7 0,4-7-50,5-4 0,0-4-34,-5-4 1,4-6 52,-3-9 0,2 2-120,-2-7 0,-3 2 107,-7-2 0,0-3 62,1 4 0,-2 2 37,-4 2 0,-2 3-6,-7 2 1,0 0 185,1 0 35,-7 6 41,-2-5 1,-12 12-90,-4-4 1,-3 5 99,-1 5 0,-5 1-75,0 3 1,0 4-12,5-3 0,0 2 35,0 2 1,4 1-55,1-1 1,6 5-33,-2 0 0,3 1-9,2-1 1,7-3-10,2 3 1,10-5-33,5-4 0,4 1-8,5-7 0,4 0-62,5-9 1,1-5-204,0-9 1,-2 2-165,-3-7 0,-5 5 97,-10-4 1,-2 1 168,-7-2 0,-6-1 89,-3 6 0,-5 0-31,-5 5 0,-9-1 39,-10 1 0,-7 1 168,-3 4 0,-5 3-99,1 6 0,-3 1 151,-2 4 1,7 3-356,3 6 0,9 0 120,5 1 0,5 3-453,4 1 0,6 4 20,8-9 511,11 3 0,30-18 0,14-9 0,6 5 0,1 1 0</inkml:trace>
  <inkml:trace contextRef="#ctx0" brushRef="#br0">9711 12041 9053,'-8'0'917,"2"0"0,6-1-852,0-4 0,0 2-196,0-7 1,2 1 120,2-5 1,9-1-212,6 1 0,0 0 23,-5 0 0,5 4 47,0 1 1,5 6 21,-5-2 0,-5 5-73,-5 5 0,-1 3 158,2 6 1,-4 6 32,-6 4 0,0 3 2,0 1 0,-6-1 95,-4-3 0,-2 3 98,-3-4 0,6 0-94,-1 0 0,7-5 248,-2 1-304,4-4 1,2-7 9,4-3 0,5-5-65,9-5 0,3-3-156,6-6 1,2-6-93,3-4 0,-3-1-334,4 1 1,-4-3 602,-2 3 0,-12-21 0,-4-8 0</inkml:trace>
  <inkml:trace contextRef="#ctx0" brushRef="#br0">10038 11913 8591,'-14'-6'2130,"6"4"-2166,2-4 0,7 6-295,4 0 1,-2 0 206,7 0 124,-1 0 0,18 44 0,3 12 0</inkml:trace>
  <inkml:trace contextRef="#ctx0" brushRef="#br0">10294 12155 9340,'0'10'1829,"0"-1"-1786,0-6-1319,0 3-46,6-6 1322,-4 0 0,11-50 0,-5-13 0</inkml:trace>
  <inkml:trace contextRef="#ctx0" brushRef="#br0">10436 12098 8061,'-14'0'1223,"0"6"-957,0-4 1,6 3-84,3-10 1,5-3-347,5-6 0,3-5 48,6 0 0,0-6 17,0 1 1,2 2 129,3-2 1,-5 7-174,0-2 150,7 3-113,-12 2 191,12 6 1,-12 10-48,1 12 1,-7 2 106,2 7 0,-4 1-59,-1 4 1,-1-1 8,-4-3 0,4-2-95,-4-3 4,3-3 1,2 4 47,0-5-210,0-7 137,7-2 0,0-12-7,8-4 1,-6-7 0,1-2 0,-2-5-1,1 5 1,4-5 7,-4 5 1,-1-1 15,1 1 0,-4 8 6,5-3 0,-6 3 177,6-4 0,-5 7-40,4 4-123,-6 2 1,8 4 222,-6 2 0,5 4 319,-6 7 1,6 4-307,-5-1 0,4 1-244,-4-4 0,6-1-136,-2 0 1,-1-4-393,2-1 1,-6-4-1690,6 4 2207,-1-6 0,-1-22 0,-1-12 0</inkml:trace>
  <inkml:trace contextRef="#ctx0" brushRef="#br0">10962 12070 8059,'-8'0'469,"2"0"0,6-2-294,0-3 1,3 2 56,7-6 1,1-5 14,12-5 0,1-7 0,5 3 0,-6-4-15,1-2 1,-7 1-1056,2-1 0,-8 1 494,-1 0 1,-9 6-273,-1 3 1,-12 9 377,-12 5 1,-3 5 358,-1 5 0,-1 9 58,1 10 1,1 9 463,3 5 1,10 8-228,9 1 1,7 1 218,8-6 1,7-1-300,16-3 1,11-5-144,13-9 0,8-10-2335,11-9 2127,3-10 0,-37 1 0,1-1 0,0-4 0,-1-1 0,1-1 0,0 0 0</inkml:trace>
  <inkml:trace contextRef="#ctx0" brushRef="#br0">20289 2829 7970,'-12'-28'0,"7"-1"19,-9 1 0,4 6-128,1 3 258,-4 9-169,11 4 0,-4 11 376,6 9 0,2 13-87,2 25 1,-2 16-111,0-25 0,1 4 0,0 6 0,2 3-458,-1 9 1,1 2-1,-2-14 1,0 0-1,1 3 325,0 4 0,1 1 0,0 2 1,-2 6-1,-1 0 0,1 2-444,3 2 1,1 2 0,-1 0-1,-3 1 1,-1 2 0,1 0 422,0-18 1,1 0-1,0 1 1,-1 0 0,-1 1-1,-1 0 1,0 1 0,1-1-12,0 0 1,1 0-1,0-1 1,-1 1-1,-1 17 1,-1-1-1,0 0-237,0-6 1,1-1-1,-2-1 1,0 0-1,-1 1 1,-1-2 227,-1-2 0,-1-1 1,0 0-1,0 0 1,0 1-1,0-2-106,1-4 1,-1-1 0,0-1 0,2-3-1,0 0 1,0-1 204,-2 20 1,0-3 0,3-3-1,1-2-20,-1-3 0,-1 0 1,2-4-1,1-2-132,0-5 1,0-1-1,0-6 1,0-2 579,0 27 0,6-6-1090,4-9 0,1-7 687,-2-6 0,2-13-109,-6-11 0,-2-5 0,2-4 0,6-4 0</inkml:trace>
  <inkml:trace contextRef="#ctx0" brushRef="#br0">18796 6085 8005,'-28'8'-195,"-1"-4"1,6 3 376,-1-3 0,7 3 1091,-2-3-588,3-2-460,8 11 1,3-12 55,10 4 1,11-4 67,12-1 0,13 0-79,11 0 1,12 0-1,7 0 0,6-1-477,-35-1 1,1-1 0,4 2 0,0 1 221,2-3 0,1 1 0,7 1 0,1 0-90,8 1 1,1 0 0,-1 0 0,1-1-380,6-2 1,1 1 0,-3 1 0,0 0 339,4-1 1,2 0-1,1-2 1,2 0 84,-25 1 0,0-1 1,0 1-1,0 1 1,-1-1-1,0 0-7,0 0 0,0 0 0,-1 0 1,2 0-1,0 0 0,0-1 68,0 0 0,0-1 0,0 0 0,3 1 0,-1-1 0,1 2 63,2-1 0,0 1 1,0 0-1,-2-1 1,0 0-1,0-1-257,1 2 1,1 0 0,1 0-1,-1 0 1,0 1 0,0-1 245,0 0 1,0 0 0,0 0-1,2 0 1,0 0 0,0-1-49,3 0 0,0-1 0,0 0 1,-3 0-1,1 1 0,0 0-3,1 1 0,1 0 1,0 0-1,-3-1 1,-1 0-1,1 1-26,-1 1 0,1 0 0,0 1 0,-2-1 0,0 0 0,1 1 8,2 1 1,1 0 0,-1 0-1,-3 0 1,0 0 0,0 0-74,-1 0 1,-1 0 0,0 0-1,-1 0 1,0 0 0,0 0-121,-2 0 1,0 0 0,1 0 0,0 1 0,0-1 0,1 1 171,-2 0 0,1 1 1,-1 0-1,20-2 1,0 1-29,-4 1 1,0 1-1,-2-2 1,-1 1 32,-1 1 1,-1-1 0,-2-1 0,-2-1-99,-2 3 0,-1-1 1,-5-1-1,-1 0 27,-2-1 1,-2 0 0,-3-1 0,-1 0 206,-4-1 1,-1-1-1,36-5-548,-10-6 1,-15 0-1113,-13 0 1525,-13-7 0,-6 2 0,-10 0 0,-2 7 0</inkml:trace>
  <inkml:trace contextRef="#ctx0" brushRef="#br0">20446 6113 7966,'-2'13'-265,"-3"-4"-167,4-3 184,-12 1-240,11-6 397,-4 6-122,6-7 7,0 0 128,-6 0 63,4 6 15,-4-4 0,0 4 0,-2-6 0</inkml:trace>
  <inkml:trace contextRef="#ctx0" brushRef="#br0">20332 6099 5882,'-8'0'-134,"2"0"127,6 0 7,0 0 46,0 6-14,0-4 53,0 4 219,0-6-82,0 0-42,0 6 33,0-4-108,0 4 1,0-4 135,0 3-69,0-4 1,0 5 401,0-6-323,6-6 1,0 3 72,4-6 0,2-3-82,-2-6 0,4-5-19,5-5 1,3-7 14,7-3 1,5-11 21,4-8 1,-17 23 0,1-3-372,1-5 0,1-1 1,2 0-1,0 1 242,5-3 1,0 0 0,-1 1 0,0 1-45,3 0 0,0 1 1,-2-1-1,-2 0 3,2 0 1,0 1 0,-2 5-1,-1 1-305,-2 3 0,0 0 0,23-27 157,-6 3 1,-5 0 34,-1 0 1,0 2 42,1 3 1,4-5-61,1 0 0,1-6 40,-18 28 1,0-1 0,-2 0-1,-2 1 2,2-1 0,0 1 0,-1-1 0,-1 1 78,2-1 1,0 1 0,-2-1-1,0 1-22,2-1 0,-1 0 0,15-27 4,-4 6 0,-4 8-95,-2 12 1,-4 2-185,-1 6 1,-10 9-177,1 6-422,-9-1 855,1 14 0,-6 1-666,0 9 1,-11 10 414,-3 5 0,-5 6-387,0 8 1,-1 0 597,-4 9 0,2-5 0,-6 9 0,0 1 0,0 5 0,0-1 0,-1 0 0</inkml:trace>
  <inkml:trace contextRef="#ctx0" brushRef="#br0">20346 6113 7966,'-6'8'0,"-4"-3"0,2-2-2,-1 2 112,6-4-237,-4 5 257,7-6 0,2-1 15,3-4 1,3 2 90,6-6 0,0-1 188,0-4 0,0 0-169,1-1 0,0 1 37,4 0 1,2-5-2,3 0 0,3-6-52,-4 1 0,6-4-121,4-6 1,3-2 96,7-6 1,6-7-373,3-4 1,-22 23-1,2-1 242,0-2 0,2-1 0,1 0 0,1-1 0,2 0 0,0-1 0,0-2 0,1 0 27,1 0 0,1 0 0,0 0 1,0-1-272,-3 1 1,0 0 0,5 2 0,1-1 262,-2-1 1,1 1 0,3 0-1,0 1-44,-3 0 0,-1 1 1,-1 2-1,0 1-58,-5 1 0,-1 0 0,1 2 0,-1 0-82,1 0 0,-1 1 0,0 0 0,0 1 14,-2 1 0,0 0 0,-1-1 0,-1 2-2,26-18 1,-8-1-143,-6 11 0,-4 1-188,-10 8-184,-4 4 582,-11 12 0,-7 1-518,-7 7 1,-7 7 148,-7 2 1,-6 6-388,-4 3 0,-3 5-491,-1 5 1247,-7 0 0,5-4 0,-3 0 0,3 0 0</inkml:trace>
  <inkml:trace contextRef="#ctx0" brushRef="#br0">21327 4905 7998,'-6'-15'805,"3"6"-483,-7-1 1,5 7-103,-4-1 376,6-4 200,-10 0-609,12-6 0,-4 1-106,10 3 0,-2-1 7,6 7 1,-4-1 151,4 5 1,1 0-199,4 0 1,5 2-44,0 2 1,2 4-163,-3 6 1,-2 5 108,3 0 1,2 5-64,-2-5 1,0 6 18,-5-1 0,-1-2-85,-4 2 1,2-7-29,-6 2 100,0 3 273,-5-6 0,-2-2-127,-3-9 0,-3-5 171,-6-5 1,0-3-88,0-6 1,1 0-63,4 0 1,-3-5-221,8 0-158,-7 0 1,8 5-999,-7-1 1319,7 7 0,16 8 0,10 8 0</inkml:trace>
  <inkml:trace contextRef="#ctx0" brushRef="#br0">22109 4222 8007,'8'-14'0,"3"0"121,-6 0 1,1-1 170,-1 1 1,3-5 68,6 0 0,8-11-134,6 2 1,7-15 83,8 1 0,12-12-399,-25 26 0,2-1 0,7-4 1,2-2 274,4-3 1,0 0 0,4-1 0,0 1-382,3 0 1,1 0-1,-1 2 1,1-1 406,1-1 0,1 1 1,3 1-1,0 2-124,-4 3 1,1 0 0,2 1 0,-1 0-48,-3 6 0,-1 1 0,0 2 0,0 1-118,-2 3 1,0 1 0,-2 1 0,0 1 27,-3 2 1,0 1-1,0 0 1,-2 3-406,33-2 1,-2-1 106,-7 6 1,-7-4-62,-13 4 1,-6 0 499,-12 5 0,-7 0-467,-3 0 0,-3 0 789,-2 0-1708,-6 0 1306,-2-6-13,-12-2 0,-27-6 0,-13 0 0</inkml:trace>
  <inkml:trace contextRef="#ctx0" brushRef="#br0">24754 2772 8006,'0'-14'-544,"0"0"1,1 4 887,4 1 0,-4-1 52,4-4 1,-2 0 400,2 0-538,-3-1 1,4 1 7,-6 0 1,5 5 98,-1-1 28,1 7-215,-5-3 1,0 14-24,0 6 1,0 6-205,0 9 1,0 5 79,0 4 0,-5-3-136,1-2 0,-1 0 22,5-4 1,0 2 21,0-7 0,0-3-73,0-2-361,0-4 76,0 0 301,0-7 1,0-10-62,0-12 1,0-2 70,0-8 1,-2 5 7,-2-4 0,0 4 63,-5-5 1,0 7 9,-6-2 0,1 8 4,0 1 0,0 5 89,-1-4 0,1 6-16,0-2 1,0 3 185,0 2 0,4 0 132,1 0-268,5 0-100,-2 0 0,12-6 9,4-3 1,7-4-151,2-1 1,7 0 115,-3-1 1,-2 1-235,-2 0 188,3 0 0,-6 1-15,3 4 1,-8 2 123,-2 7 0,-6 2-81,2 3 1,-3 4 328,-2 10 1,0 3-27,0 7 0,0 1-153,0 3 1,1-3-48,4 3 1,-2-3 38,7-2 0,-6-1-103,6-3 0,-5 1-153,4-6 0,-6 0 23,2-5 1,-4 1 61,-1-1-95,0-6 1,-6 3 99,-3-7 0,-4 6-11,-1-5 1,-5 1 86,0-1 1,-5-4 147,5 4 1,0 1 28,5-1 1,0 0 808,0-5 104,6 0-304,1 0-379,7 0 1,8 0 19,7 0 0,5 0-2,9 0 1,-1-2-311,0-2 1,1-3-193,-1-2 1,-1-2 306,-3 6-1963,3-6-2578,-12 9 4301,6-4 0,-64 38 0,-14 7 0</inkml:trace>
  <inkml:trace contextRef="#ctx0" brushRef="#br0">20602 6468 7848,'8'0'-1163,"-2"7"1163,-6-6 0,-31-7 0,-9-10 0</inkml:trace>
  <inkml:trace contextRef="#ctx0" brushRef="#br0">20346 6312 7861,'-14'-6'-886,"0"-1"926,-1-2 1,7 1 262,4 3 0,1 2 207,-2-6-276,3 6-125,-4-4 1,6 6 275,0-4-58,6 3 0,2-4-133,6 6 0,-3 0 96,4 0 1,-4 0-37,8 0 1,1 2 203,-1 2 1,6-1-180,-1 7 0,5-2-108,4 1 0,-2 4-140,7-4 1,0 6-1,5 4 1,6-2-39,3 7 1,5-1-199,4 6 1,6-1 136,-29-14 1,0 1 0,30 13-323,3 1 1,-2-1 379,-31-14 1,0 0-1,0 1 1,0-1 138,4 0 0,1 0 0,-4 0 0,-1 1-42,5-1 0,0 0 0,-4 2 0,-1 1-118,2 0 0,1-1 0,0 4 0,0 0 55,4-1 1,0 0 0,-3-1 0,0 0 18,3 1 0,0 0 0,-3-1 0,-1 0-37,4 1 1,0 0-1,2 2 1,0 1-2,0 0 1,0-1 0,0-2 0,0 0-208,0 2 0,0 0 0,1-1 0,-1 0 226,3 1 1,0 0 0,0 1 0,1-1-34,1 1 0,0-1 0,-2-2 1,0 0-32,0-1 0,-1 1 0,1 2 1,-2 1 37,-3 1 1,0 2 0,1-1 0,0 0-200,-1 0 1,0 0 0,-7-2 0,0 2 84,0 2 0,0 0 0,-4-3 1,1 1 60,1 2 0,-1 0 0,-2-2 0,0 0-71,1 2 0,-1 0 1,25 20 29,-1 1 0,-6-4-108,-9-5 0,1 1 43,0-6 1,-7-6-275,-3-8 1,-4-5 317,-6-4 1,-2-4-568,-7-6 0,-6-8 684,-3-6 0,-4 0 0,-1-7 0</inkml:trace>
  <inkml:trace contextRef="#ctx0" brushRef="#br0">21242 5146 7934,'-7'-8'1622,"6"-4"-1356,-12 10 1,10-9 340,-6 6-28,5 1-479,-2 4 0,6 1-219,0 4 0,2-2 25,2 7 1,4-1-243,7 5 0,0 1 208,4-1 128,-3 0 0,29 26 0,13 10 0,0 5 0,1-1 0</inkml:trace>
  <inkml:trace contextRef="#ctx0" brushRef="#br0">21754 5715 7967,'-15'6'2487,"1"4"0,0 9-2122,0 4 0,6 0-680,3 0 0,5 1 67,5 4 0,3-6-158,6-3 0,0 2-249,0-2 1,1 0 654,-1-5 0,-13 7 0,-2 1 0</inkml:trace>
  <inkml:trace contextRef="#ctx0" brushRef="#br0">21839 6298 7967,'-14'20'0,"-5"7"484,0 6 1,5-1 702,4-8 1,5 3-647,-4-4 0,4 4-128,-4 2 0,5-3-472,0-2 0,-3 3-454,3-3 0,-3 1-436,3-1 0,2 2 527,-3-2 0,-1-2-633,1 2 1055,0-7 0,-1 4 0,-2-7 0</inkml:trace>
  <inkml:trace contextRef="#ctx0" brushRef="#br0">21611 6895 7967,'-22'9'0,"3"1"0,4-2 1106,0 1 178,7-2 0,8-7-618,10 0-666,9 0 0,17-21 0,7-9 0,7-2 0,-1 1 0</inkml:trace>
  <inkml:trace contextRef="#ctx0" brushRef="#br0">23630 6966 7942,'-22'-6'702,"3"-4"1,3 4-87,2 1-873,6 4 360,2 1 1,14-5 45,6 0 0,8 0 32,11 5 1,5 0-1,10 0 1,9 0 9,9 0 1,10 0-185,4 0 1,-35 0 0,0 0 39,3 0 1,-1 0 0,0 0 0,-1 0-44,2 0 0,-1 0 0,-2 3 0,0 1-130,3 0 0,-1 1 1,29 9-116,-5 5 0,-17-3-312,-12 3 1,-1 2 103,-7-2 1,-6 0-316,-4-5 0,-7-6 764,2-4 0,-10-8 0,-2-4 0</inkml:trace>
  <inkml:trace contextRef="#ctx0" brushRef="#br0">24853 6724 7942,'-14'0'0,"4"0"760,1 0 140,6 0 1,-4 2-535,7 3 1,11-2-29,4 6 0,10 1-202,3 4 0,7-5-26,8 1 0,-4-1 39,4 6 0,-2-1-56,11 0 0,-4 5-3,4 0 0,-2 6 1,2-1 0,-3 1-72,-6-1 0,-5 3-55,0-4 1,-13 3-221,-1-3 0,-8-2-253,-7-7 0,-3 0 226,-6 1 0,-8-1-17,-6 0 0,-13 0 90,-11 1 0,-10-1 247,-9 0 1,-2 0 80,-7 0 1,1 1 264,-1-1 0,1 0-152,3 0 0,12-4 114,2-1 1,12-4-538,12 4 252,4-5 0,14 2-60,12 0 0,8 2 0</inkml:trace>
  <inkml:trace contextRef="#ctx0" brushRef="#br0">26289 7279 12040,'-8'14'631,"-3"5"-344,6 0 1,1 6-148,4-1 0,0-2-96,0 2 1,6-5 38,3 4 1,10-10-136,5 1 1,9-9 3,5 0 0,3-12-95,2-7 1,0-6-129,-1-9 1,-10-6 180,-4-2 1,-15 0 96,-4-1 0,-9 5 226,-9-5 1,-13 8 365,-16 2 0,-5 2-215,-4 12 0,-4 3 48,-6 11 0,5 2-1151,0 3 1,13 9 461,1 9 0,12 6 257,7 4 0,34 10 0,12 7 0,1 7 0,0 0 0</inkml:trace>
  <inkml:trace contextRef="#ctx0" brushRef="#br0">19948 6696 7901,'-14'14'-102,"4"0"1,2 1-513,2-1 362,1 0 29,5-6 0,2-2-201,3-6 370,2-6 0,8-2 54,-1-6 0,13-51 0,-12 26 0,0 1 0</inkml:trace>
  <inkml:trace contextRef="#ctx0" brushRef="#br0">20019 6568 7902,'5'-24'-266,"0"1"0,4 5-334,-4-1 1,-1 3 599,-4 2 0,7 0 0,1 0 0</inkml:trace>
  <inkml:trace contextRef="#ctx0" brushRef="#br0">20119 6383 7393,'6'-8'629,"-5"2"-276,6 0-215,-1 4 0,-3-9 8,7 6 0,-7-1 164,2 1-163,3 4 0,-5-10 427,6 6-399,-6 0 0,5 0 201,-3 1-95,-3-1-316,4 5 1,-5 0-20,4 0 0,-3 1-634,2 4 121,-2-3-322,-2 10 365,0-4 43,0 7 537,0-8-263,0 0 190,0-7 21,6 0 1,-2 0 252,5 0-182,-6 0 1,8-2 104,-6-3 1,1 4-28,-1-4 50,-3-3 0,6 7 39,-4-4 1,-2 2 137,3-2 39,-4 3 1,-1-2-48,0 8 1,-6 4-135,-4 7 0,-4 5-76,-5 4 1,2 3-19,-7 1 0,-4 8 57,-5 7 1,-9 1-52,0 8 0,-2 7-272,18-26 0,-1 0 1,-2 3-1,-2-1 224,-4 3 1,-1 0 0,1 1 0,-1 1-246,-2 2 0,0 1 1,1 0-1,0 0 258,-1-1 0,0 1 0,1 0 0,0 1 62,-3 1 1,-1 0 0,6-2 0,1 1-80,-2 1 1,1 0 0,3-2 0,1 1 7,-3-2 1,1 1 0,3 0 0,0-1-188,-1 1 1,1 0 0,1-4 0,1 1 134,2-2 1,0-1 0,-1 0 0,0-1-76,3-1 0,1 1 0,-2 2 1,1 0-95,0 0 1,0 0 0,0-1 0,-1 0 87,0-4 0,-2 0 1,0 2-1,0 0 2,4-2 1,-1 0 0,-3 0 0,0-1 149,1 1 1,0 0 0,-21 26-90,4-2 0,2-2 22,8-8 1,0 1 439,4-6 1,6-7-489,-1-7 1,7-1 380,-2-8 1,7-1-519,3-9 231,6-3-535,-3-6 0,6-6-228,0-3 1,6-10-206,3-5 0,4-9-1545,1-5 2409,0-3 0,10-6 0,5-6 0,1-4 0,1 1 0</inkml:trace>
  <inkml:trace contextRef="#ctx0" brushRef="#br0">21896 6582 7946,'-13'10'271,"4"-1"0,1-4 417,3 4 1,3-4-450,-2 5 1,-3-1-666,3 5 1,-3 2-287,3 3 1,2 2 360,-3 2 0,-1 9-191,1-4 1,-4 5 125,4 1 416,0-4 0,7 15 0,3 8 0,-1 0 0,-1 1 0</inkml:trace>
  <inkml:trace contextRef="#ctx0" brushRef="#br0">21725 7293 7946,'-36'28'0,"-4"1"583,7-1 1,-5 1 825,5-1 0,1 2-659,9 3 0,-4-4 5,3-1 0,4-1-581,1-8 1,8 2 74,1-2 0,1-4-758,-6 4 1,6-8-599,0-1 198,-1-1 1,-4 4 315,0-4 1,-1-1-511,1-3 0,5-3 429,-1 2 1,1-2 192,-5-2 0,-1 2 481,1 2 0,-2-1 0,-3 7 0,2-2 0,-7 1 0,5 4 33,-4-4 1,-3 4-20,-7 1 1,2 5 514,-7 0 0,0 0 841,-5-5 1,0 1-435,1-1 0,-6 0 258,1 0 1,1 0-607,8 1 0,-3-6-1,3 1 0,-1-3-1244,1 3 1,5-4 99,9-6 0,3 0 557,7 0 0,6-19 0,2-4 0</inkml:trace>
  <inkml:trace contextRef="#ctx0" brushRef="#br0">20076 8189 7946,'-57'0'0,"8"0"301,6 0 0,7 0 295,8 0 1,6 0-559,3 0-38,3 0 0,-30 6 0,-8 2 0</inkml:trace>
  <inkml:trace contextRef="#ctx0" brushRef="#br0">19493 8260 7946,'-27'-14'1240,"3"-1"0,-2 6 498,2-1 1,-3 7-846,-1-2 1,5-1-490,4 1 1,2-4-10,-2 4 1,8-6 149,-3 2 1,4-4-826,1-1 1,-4 0-754,4-1 1,1 1 828,-2 0 204,1 6 0,-12-5 0,-1 5 0</inkml:trace>
  <inkml:trace contextRef="#ctx0" brushRef="#br0">18825 9667 7947,'0'-8'734,"-7"-4"1113,6 10-1073,-5-11-367,6 12-56,0-5 0,7 6-59,8 0 1,5 0-114,9 0 1,4-2 41,0-3 1,11 4-142,-1-4 1,7 2-167,-2-2 1,4 3-301,-5-2 0,1-3-76,-6 3 1,-7-1-564,-6 5 0,-7 0-1320,-8 0 1199,-6 0 1146,-2 0 0,-25 6 0,-5 2 0</inkml:trace>
  <inkml:trace contextRef="#ctx0" brushRef="#br0">19834 9397 7947,'7'-14'-357,"-4"6"-45,6 3 1,-4-1 630,4 1 454,-5 0 0,7 4 339,-7-4-573,1 4 1,-5-4 7,0 10 1,5-2-184,0 6 1,-1 2-42,-4 8 0,0-1-36,0 5 0,0 2-131,0 9 1,0-4 154,0 3 1,2-3 27,3-2 0,-2 1-473,6-1 0,-6-4 143,2 0 0,1-7-294,-1 2 0,2-8-233,-3-2 230,-2-5 0,4 0 84,-6-8 0,0-11 13,0-8 0,5-4 39,0-2 1,-1 1-133,-4 0 0,-1-1 185,-4 1 1,2 4-23,-7 0 1,1 7 279,-5-2 0,-5 9 136,0 6 1,-6 2 120,1 2 1,-3 6-32,-1 4 0,-1 3 198,1 1 1,6 0 399,3 0-172,3 0-841,8-6 0,3-1-26,10-7 0,9-13-55,10-6 0,7-6 125,3-4 0,3-4-124,-3 0 1,4 0-10,-5 4 1,-2 7-83,-7 3 0,-3 5 19,-7 5 120,0-4 0,-6 13 539,-3 0 1,-5 8-41,-5 11 0,-3 5 146,-6 9 0,1 3-173,4 7 1,-2-1 144,6 1 1,-5 0-131,6-1 1,-1 1-49,5 0 0,2-2-227,2-3 1,-1-2 70,7-3 0,-5-9-659,4-1 25,-6 1-256,4-8 543,-7 4 1,-8-12-124,-7-3 1,-5-3 241,-9-2 0,1-5 244,0 0 1,-1 0 190,1 5 1,-1-1-209,1-4 1,6 4 1093,3-4 0,3 3 180,2 2-798,6 0 1,9 0-70,14 0 1,12 0-6,10 0 1,11-1-647,4-4 1,8-3-584,2-6 1,-1 4 696,-4 1 0,-17-1 0,2-2 0,2-3 0,1 0 0</inkml:trace>
  <inkml:trace contextRef="#ctx0" brushRef="#br0">20517 10264 8293,'-15'-6'0,"1"-2"0,2-8-140,2-3 1,-1 3-111,6-2 0,1 2 214,4 2 1,0-5 142,0 0 264,0 0 55,0 4 135,0 1-268,0 6-19,0 2-123,-7 12 1,-1 2 26,-6 6 1,5 1 149,-1-1-328,7 0 0,-10-44 0,5-11 0</inkml:trace>
  <inkml:trace contextRef="#ctx0" brushRef="#br0">24284 4236 8387,'-14'-23'0,"0"-1"0,4 5 0,1-5 0,6 7 0,-2-2 0,10 3 59,4 2 1,5-6 105,5-4 0,2 2-738,3-2 1,3 7 201,-4-2 1,3 3 54,-3 2 1,-2 4 220,-7 1 0,0 6 40,0-2 0,-4 3-76,-1 2 78,-5 7 1,2 1 195,-6 6-207,0 0 1,1-1 79,4-4 1,-2-3-15,7-6 1,-5 0 9,4 0 0,0 0-48,6 0 36,-1 0 0,13-38 0,3-9 0</inkml:trace>
  <inkml:trace contextRef="#ctx0" brushRef="#br0">24597 3910 8393,'-14'0'-364,"0"0"1,-7 12 0,-1 4 0</inkml:trace>
  <inkml:trace contextRef="#ctx0" brushRef="#br0">22365 4180 8397,'20'22'0,"1"3"0,3-6 0,22 13 0,-1-2 0</inkml:trace>
  <inkml:trace contextRef="#ctx0" brushRef="#br0">22422 4151 8442,'-14'-14'0,"-1"1"3,1 4 0,0-2 165,0 6 2,6 0 0,-3 4-324,6-4 46,0 3 254,5-4-325,0 6 259,0 0-21,7 0-169,1 0 1,6 0 74,0 0 1,-5 5-102,1 0 0,-5 4 137,4-4 1,-1 6 6,2-2 0,-3-1-18,-2 2 1,-3-1 13,2 5 1,3-4 6,-2-1 0,-1 1-60,-4 4 0,0-6 45,-6-2 1,-4-6 69,-8 0 1,2-8 146,-3-6 0,-3-2-58,-2-7 1,3-1 248,2-4 1,-1 4-161,1 0 0,2 5 146,7-4 0,-1 10-209,6-1-204,1 9 1,10 0-121,3 10 1,10 3 79,5 6 0,3 5-179,1 0 1,2 5-103,3-5 344,-2 0 0,5-9 0,6 0 0,0 1 0,0 0 0</inkml:trace>
  <inkml:trace contextRef="#ctx0" brushRef="#br0">21540 5260 8404,'-28'-8'-696,"-1"-3"487,1 6 0,0 2 213,-1 8 0,5 8-2,1 6 1,4 6-63,-5-1 0,7 2-55,-2 3 1,8 4-189,1 0 1,-1 8 302,-8 2 0,3 1 0,-2 11 0,-2 2 0,-2 7 0,-1 0 0,1-1 0</inkml:trace>
  <inkml:trace contextRef="#ctx0" brushRef="#br0">18327 9923 8502,'0'-43'0,"3"1"-73,7-1 0,1 2-165,13 3 1,9-5-465,14 1 1,7-13 359,-19 22 1,1-1 0,0-6 0,1-2 341,2-1 0,2-4 0,0-2 0,2-6 0,1-1 0,1-3 0,0-1 0,-1 1 0</inkml:trace>
  <inkml:trace contextRef="#ctx0" brushRef="#br0">21228 6895 8405,'-21'-35'372,"0"7"521,-2-1-702,2 14 1,9 10-120,2 10 0,4-2 25,6 6-97,6-6 0,21 4 0,11-7 0</inkml:trace>
  <inkml:trace contextRef="#ctx0" brushRef="#br0">20858 6753 7183,'8'0'-806,"4"0"809,-10 0-70,4 0-12,1 0-119,-6 6 80,12 2 0,-10 1 118,6 1 0,7 12 0,6 8 0</inkml:trace>
  <inkml:trace contextRef="#ctx0" brushRef="#br0">24640 8388 8320,'46'14'0,"1"0"0,-2 0 0,0 1 0,-1-2 0,-1 0-356,0-1 1,-1 0 0,1 1-1,0-1-120,-1-2 1,1-1 0,-3 3 0,0 0 418,1-3 0,-1 1 0,34 14 66,2-5 0,-8 1-11,-2-1 1,-4-3-1,4 3 0,-6-3 67,2-2 1,-10 3-102,-5-3 0,-4 9 83,-5-9 1,-8 3-48,-6-3 0,-5-3 0,4 4 0,1 2 0</inkml:trace>
  <inkml:trace contextRef="#ctx0" brushRef="#br0">13024 3042 8421,'-29'-14'0,"1"-3"-364,0 3 1,1 2 249,3 12 0,-1 0-4,6 0 0,1 2 137,9 3 0,3 3-11,6 6 0,1 0-20,4 0 1,9 1-22,10-1 1,4 0 22,5 0 0,10 0-5,9 1 0,8-3 78,2-2 0,11 1-306,-2-6 1,-30-3 0,1 0 358,3-1 1,0-2 0,4 1 0,2-1-63,5-1 1,2-1-1,-1 0 1,1-2 56,1-2 0,0 0 0,-1 0 1,0 0-258,1-1 1,0 1-1,3 0 1,0 0 219,-3 0 0,0 0 1,-1 2-1,-2 0-20,-8 1 1,-1-1 0,-1 1 0,-1 0 9,-2-1 0,-1 1 1,0-1-1,-1 2-229,34-2 0,-11 3 110,-17-2 1,-15 2-275,-9 2 314,-5 0 1,-23 0 247,-9 0 1,-24 0-263,-14 0 1,-23 2 13,31 0 0,-2 0 0,-3 0 0,-1 0-35,-4 2 0,-1 1 0,-2 0 0,-1 0 105,-6 1 0,0 2 0,-3-2 1,1 0-25,-1-1 0,1 0 0,2 1 0,0-1 83,2-2 1,1-1-1,0 1 1,0 0 100,0 0 0,-1-1 0,3-2 1,1 1-59,5 2 1,2-1-1,8-1 1,2 0 282,-20-1 1,20 0-333,12 0 1,18 0-142,6 0 0,23 0 48,15 0 0,21 0-248,12 0 0,11-7 147,-32 3 1,0-1 0,2-2-1,1 0-258,4-3 1,0 1-1,2 0 1,0 0 218,3-3 1,0 1-1,-3 2 1,1 0 95,-1 0 1,1-1 0,-5 0-1,1-2-6,-1 0 0,-1 0 1,-2 2-1,-2-2 30,-4 0 1,-2 1 0,17-2 1553,-23-1-1439,-16 9 1,-33-1 231,-12 6 1,-16 8-335,-23 6 1,-7 6-179,30-6 0,-2 1 1,-1 0-1,-1 0 48,-4 1 0,0 1 0,5-2 0,1 0-13,1 1 0,0 1 1,2 1-1,1 0-20,3 1 0,2 0 1,1 5-1,2 1 155,3 3 0,1 1 0,-29 27 0,32-25 0,0 1 0,-20 32 0,6 1 0</inkml:trace>
  <inkml:trace contextRef="#ctx0" brushRef="#br0">17957 17557 11984,'-7'-6'-404,"0"3"1,7-7-247,0-1 0,2 5-108,3 1 0,4 2 1025,10-2 0,9 4 153,10-4 0,10 3-163,4 2 1,9-1-146,6-4 0,7 4-276,2-4 1,-36 2 0,0-1 375,36 0 0,-1-6 151,-9 6 1,0-8-266,-9 3 1,-3 1 129,-12-1 1,-5 5 12,-4 0 0,0-3-24,-4 3 0,1-1-80,-11 5 1,-7-2 181,-7-2 235,-3 2 1,-10-4-378,-7 6 0,-13 0-316,-15 0 0,-12 0-3,-11 0-1,-12 6-94,36-1 1,-1-1-1,0 0 1,1 0 282,-3 1 0,0 0 1,-3-3-1,1-1-6,2 1 1,0 1 0,-2-2 0,2-1-144,-31 0 1,7 0 327,7 0 1,2 0-137,8 0 1,13 0 9,20 0-59,9 0 0,12 0 54,12 0 0,13-1-286,11-4 0,15 2 30,9-7 1,8 2 179,5-1 1,4-4 14,-36 8 0,0 1 0,2 0 0,0 0-1,0-1 1,0 1 0,3-1 0,0 0 8,0-2 1,-1 0-1,-2 0 1,0 0 128,-2 0 0,-1-1 0,36-6 127,-12 0 0,-8 1 394,-15 4-317,-10-4 0,-33 12-279,-9-4 1,-23 3-215,-15 2 1,-15 0-76,-9 0 0,-3 7-220,31-3 0,1 1 1,1 1-1,-1 1 150,-3 0 1,0 0-1,4-2 1,0 1-544,1 1 0,0 0 807,-1-2 0,1 1 0,-1 4 0,0-1 0,-38 4 0,3 1 0,0 3 0</inkml:trace>
  <inkml:trace contextRef="#ctx0" brushRef="#br0">3285 8089 8212,'-5'-33'0,"0"0"0,-4 0-243,4 4 0,-6 7 107,2 3 1,1 3 763,-2 2-462,7 0 1,-5 1 32,3 4-57,4-4-82,-6 12 0,9-6-181,3 7 154,-4 0 0,10 7 248,-6 2 0,5 12-51,-6 7 0,1 15 92,-5 14 0,0 7-232,0 12 1,-3-33-1,0 1-288,-1 5 0,-2 2 1,-2 3-1,-1 2 248,0 7 0,-1 2 1,-2 1-1,-1 1-495,1 8 0,0 1 0,1-1 0,0 0 450,-1 1 0,0 0 0,3 1 1,1-1 58,-2-2 0,1-1 1,3-5-1,2-2-247,2-3 0,0-2 0,0-5 0,0-2 207,0-1 0,0-2 0,1-2 1,0-1-16,-1 0 1,-1-1 0,2-6 0,1 0 111,0 39 1,5-1 249,-1-3 1,7 0 129,-1-5 0,-2-11-361,1-3 0,1-14 727,4-1 0,0-13-950,0-1 619,1-9 1,-1-5-463,0-9 1,-5-13 112,1-11 0,-2-11-344,1-17 1,4-7-31,-4-12 0,-1-9 58,-3 31 0,0-2 0,-3 5 0,-1-1 111,2-3 1,-1 0 0,-2 2 0,0 0-2,-2-4 1,-1 0-1,0-1 1,-2-1-2,-2-3 1,0 0 0,-1 1 0,0-1 6,-1-2 1,-1-1-1,0 2 1,-2 0-246,-2-3 1,0-1-1,-1 1 1,1 0 236,0-6 1,0 0 0,0 4-1,1-1 43,1 0 1,0 0 0,-1 4 0,1 1 71,2 2 0,1 0 0,-1 1 0,1 1-40,2-1 0,0 2 0,0 5 0,0 1 20,-1 3 0,1 0 0,-1-33 140,4 7 0,2 4-116,2 10 0,0 11-88,0 12 0,6 14 480,4 10 0,-1 5-636,6 5 0,-8 15 30,12 13 1,-11 15 113,7 9 1,-4 14 16,-4-29 1,0 1 0,-1 2-1,0 2-25,-1 2 0,0 1 1,1 1-1,1-1-236,-2 2 0,-1 0 1,0 0-1,0 1 95,1 3 1,-1 1-1,1-1 1,0-1-955,2 4 1,0 1 1104,0 0 0,0 1 0,1-1 0,0 0 0,0 2 0,0-1 0,1 0 0,-1 0 0</inkml:trace>
  <inkml:trace contextRef="#ctx0" brushRef="#br0">12341 2843 8045,'-6'-8'910,"-2"-4"-386,-6 2-486,6 4 1,16-5 121,16 6 1,12 0-121,16 5 0,7-1 48,12-4 1,-32 4 0,2-1-317,4-3 0,0 0 0,7 3 0,2 0 303,7-3 1,1 0 0,1 1 0,1-1-443,0-2 1,0 0-1,3 0 1,0 1 214,2 1 1,-1 0 0,2-1 0,-1 0 81,1 1 0,-2 0 0,-4 1 0,0 0 13,-5-1 1,0 1 0,-1 2 0,0 1-109,-1-2 1,-1 1 0,0 1 0,-1 0 153,-2 1 1,-2 0 0,-4 0 0,-2 0 11,31 0 1,-12 0 7,-7 0 0,-3 0 55,-11 0 1,-12 2 775,-16 3-754,-8-4 1,-16 6 729,-10-7 0,-13 0-571,-20 0 0,-8 0-232,-16 0 1,34 0-1,-2 0-87,-5 0 1,-2 0 0,-4 0 0,-2 0 236,-4 0 0,-1 0 1,-2 0-1,0 1-344,-2 2 1,-1-1-1,-3-1 1,-1 0 421,-2 1 1,-1 0-1,1-1 1,0 0-278,1-1 0,1 0 0,3 0 0,0 0 441,2 0 0,0 0 0,1 0 0,0 0-123,5 0 0,2 0 1,8-2-1,5-1 855,-17-2-814,17 1 1,26 4 334,19 0 1,17 1-702,26 4 1,12 1-137,-16-1 0,2 0 0,7 1 0,2-1-118,6-2 1,2-1 0,4 0 0,1 0 170,1-1 1,0-2 0,3-1 0,2 0-61,4-1 1,1 1-1,-2-1 1,-1 0-46,3 0 0,-1 1 0,-1-2 1,0 0-46,-1-3 1,0 0 0,-2 0 0,-2-1 41,1 1 1,-3 0 0,-11 2 0,-2 1-83,-8-1 1,-3 0 0,22 1-315,-30-6 314,-12 7 1,-29-3 324,-16 6 0,-17 0-112,-16 0 1,-14 0-115,29-1 0,-1 2 0,0 1 1,-1 2 188,-3 1 1,-1-1 0,5 0-1,-1 0-120,1 1 1,1 0 0,-35-2 147,10 2 0,-1-4 0,7-1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2759 10819 8005,'-8'-15'208,"-5"1"0,10 2 1,-5 1 353,2 1 0,1 1-132,5-6 0,0 1-191,0 0 0,0 4 85,0 1 78,0 6-284,0-3 1,6 9 145,4 6 0,2 9 87,3 15 1,-1 8-151,0 6 1,0 12-130,1-3 0,4 5-95,-1-5 0,1-2-26,-4 3 0,-1-11 128,0 1 0,0-6 37,1-12 1,-1-6-106,0-13 0,0-5 20,0-10 1,-4-16-4,-1-12 1,-1-14 9,2-10 0,-2 0-96,-4-5 1,-2 6-11,3 3 1,-4 0 61,-1 5 1,2 7-130,3 8 0,-4 14 140,4 5 0,-2 9-14,2 0 1,3 16 180,6 8 1,-1 13 247,-4 6 1,8 3-126,-2 2 1,2-2-125,-3-3 1,0-4-174,1-5 0,4-2 20,0-4 0,4-8 47,-4-11 0,5-10-4,-5-8 0,5-8-57,-5-12 0,-1-2-110,-3-6 0,-7-4-256,-4 3 0,-2-3-215,-2 8 0,-6 4-512,-4 0 0,-3 9-263,-1 1 1,0 7-337,0-2 479,6 3 1209,2 2 0,25 19 0,4 4 0</inkml:trace>
  <inkml:trace contextRef="#ctx0" brushRef="#br0">3669 11089 8060,'-7'-8'549,"6"0"865,-4 3 101,3 4-552,2-6-538,0 7 0,0 2-147,0 3 1,0 9 14,0 10 0,2 2-252,3 3 0,-4 6-272,4 3 0,-3-2-294,-2 2 1,4-5-711,1 5 0,1-7 1235,-1 3 0,-10 2 0,4 0 0</inkml:trace>
  <inkml:trace contextRef="#ctx0" brushRef="#br0">2944 12013 8060,'-7'-14'1325,"1"-1"-1101,-4 1 0,2 5 221,4-1-59,2 1-46,-4-5 58,6 6 168,0 1-284,6 26 1,2 5-73,6 19 1,1-1-87,-1 1 0,0-2-1,0-3 1,0 1-191,1-5 1,-1 2-179,0-8 1,0-2 113,0-12 1,-4-2-267,-1-2 393,1-4 1,3-18 48,-4-7 0,-3-8-75,-6-6 1,0 1 27,0-6 1,0 7-6,0-3 1,-4 9 32,-1 1 1,0 7 35,5-2 107,0 10 0,2 10 222,2 13 0,0 7-217,5 7 1,1 6 51,4-1 0,5 5-49,0-5 1,1 0 16,-1-5 1,-1-5-202,5-5 1,-4-8 117,5-5 1,-7-4 139,2-1 0,-3-11-110,-2-3 1,-4-16-1,-1-3 1,-6-7-73,2-2 0,-3-1-66,-2 0 1,0-4 118,0 0 1,0-1-143,0 6 1,-5 1-812,0 3 1,0 9-921,5 10 392,-6 10 0,5 15 1359,-4 13 0,8 26 0,5 11 0,0 6 0,0-1 0</inkml:trace>
  <inkml:trace contextRef="#ctx0" brushRef="#br0">3697 12297 8036,'-14'0'0,"0"0"438,-1 0 0,3-3 42,2-6 0,4-7 511,6-13 1,2 1-729,2-1 0,10-4-319,10 0 1,3 6 181,1 8 1,-4 5 105,0 5 0,0 2-172,4 7 0,-6 13-2,-3 6 0,-8 8-190,-1 6 1,-7 0 51,2 10 1,-5-4-122,-5 9 1,-3-4 386,-6-1 0,-1-6 304,1 1 1,0-1 40,0 1 0,6-5 351,3-10 1,4-2-303,1-7 0,3-1 135,6-4 1,9-4-137,15-10 0,-2 2-166,7-6 0,-1-1-483,1-4 0,-1 1-670,-8 4 1,2-2-889,-7 6 0,-3-4 1628,-2 4 0,-23-6 0,-5 3 0</inkml:trace>
  <inkml:trace contextRef="#ctx0" brushRef="#br0">8161 11117 9514,'16'0'-277,"3"0"1,5 0-45,9 0 1,10-4 65,9-1 0,3-5-181,2 6 1,1-8 137,4 3 298,-10 3 0,-12 2 0,1 1 0,33 3 0</inkml:trace>
  <inkml:trace contextRef="#ctx0" brushRef="#br0">14289 10890 7563,'0'8'-414,"7"-2"1,51 0 0,19 2 0</inkml:trace>
  <inkml:trace contextRef="#ctx0" brushRef="#br0">22678 10776 7909,'14'0'0,"0"0"0,5 0 31,0 0 1,3 0 190,2 0 0,6 0-377,13 0 1,6 0 154,3 0 0,1-1 0,14-2 0,1 1 0,6-1 0,0 0 0,0 1 0</inkml:trace>
  <inkml:trace contextRef="#ctx0" brushRef="#br0">28663 11060 7854,'0'-8'1885,"0"1"-1035,0 2 0,8 2-1380,7-7 0,21 4 301,21-8 0,-17 8 1,3-1-72,11-5 0,1 0 254,1 4 1,7-1 0,3-2 0,10-2 0,6-2 0,-1 2 0,-11 2 0,-1 0 0,1 1 0,0-1-1,0 0 1</inkml:trace>
  <inkml:trace contextRef="#ctx0" brushRef="#br0">9910 3597 7391,'14'-7'0,"1"0"0</inkml:trace>
  <inkml:trace contextRef="#ctx0" brushRef="#br0">10095 3227 7969,'-6'-16'0,"3"-3"0,-7 11 325,-1 1 1,3-6-50,-1 3 0,4 4-62,-5 1 0,6-1 262,-6 1-239,7 1 1,-8 7-54,6 6 0,-1 4-68,1 15 0,2 5-29,-6 15 0,4 4 101,-5 10 1,6 2-293,-6 7 0,8-31 0,-1 1 156,-1-1 1,-1 1-1,3-1 1,1 0 73,-4 31 0,3-8-17,2-6 1,7-8-136,2-11 1,-1-11 105,2-13-180,-1-6 0,1-14-94,-1-4 0,-6-9 25,2-4 1,-5-17-15,-5-7 0,-1-13 72,-4-7 0,-2-4-101,2-4 1,-4 0 171,5 35 1,-1 0 0,2-5 0,0 0 5,-2-2 1,1-1 0,4-2 0,1 0 27,1 5 1,1 0 0,2 3 0,0 1 5,5-35 1,11 13-77,12 11 0,7 12 161,8 21 0,-1 6-116,1 13 0,3 13 28,-4 6 0,3 8-10,-12 6 0,-5-1 11,-4 6 1,-7-1-2,2 6 1,-8 0-7,-1-1 0,-7 1 345,2 0 1,-5-1-317,-5 1 0,-5-2 98,-9-3 1,4-3 11,-4-7 1,-3 4-41,-2-4 1,3-7 6,2-12 0,4-6-66,0 2 0,1-5-1,0-5 0,6-3-45,3-6 0,4-2-141,1-3 1,0 4 57,0-4 1,0 3 52,0 2 0,6 0-186,3-1 0,-1 6-48,2-1 0,-2 6-399,1-6 66,4 7 179,-5-3 0,1 6-365,1 0 798,-7 0 0,-16 38 0,-10 9 0</inkml:trace>
  <inkml:trace contextRef="#ctx0" brushRef="#br0">10123 3739 7969,'-50'35'0,"3"-7"1476,9 1 1,3-7 175,6-8-1268,7-6 1,3-15-267,10-12 0,3-18-144,6-11 0,1-7 211,4-7 0,8 2-265,5-6 1,8-5 237,-3-5 0,-7 36 1,2-1-1,0 3 0,2 1 1,16-33-458,2 9 1,-7 16-309,3 12 0,-4 11-329,-2 13 0,-1 12 667,-3 16 1,-10 17 262,-9 21 1,-4 14-4,0-29 0,-2 1 0,-2 0 0,0 0-56,-2 2 1,0 0 0,-1-2 0,0 0 161,-1 0 1,-1 0-1,1-1 1,-1 1-18,-2 0 0,1-1 0,-7 36 34,-3-7 0,-2-10 323,2-13 0,0-7 3,5-13 0,0-12-84,0-6 0,4-7-89,1-3 0,4-14-267,-4-10 0,5-11-234,0-12 1,4-12 2,4-12 1,-2 32 0,0-2 124,2-6 0,1-1 0,0 3 0,1 0-96,3-5 0,1 0 0,-1 3 0,0 0 80,2-1 1,1 1-1,0 1 1,1 2-56,4 2 1,0 3-1,6-22 6,1 18 86,-7 19 1,-9 27 233,-3 16 0,-5 11 453,-5 18 1,-3 4-254,-6 9 1,-6-1-5,-4 7 1,2-7 12,-2 1 0,5-4-20,-4-5 0,0 4-69,0-4 0,-3-5-327,7-4 1,-3-13 61,8-11-188,-3-3 0,15-12-232,-3-8 0,5-14-359,5-20 0,5-6 775,9-13 0,3 0 0,6 1 0</inkml:trace>
  <inkml:trace contextRef="#ctx0" brushRef="#br0">13209 3099 7899,'-13'-49'444,"5"13"55,-6 3 0,6 4-315,8 10 1,0 5-164,0 5 1,6 7 121,4 2 1,3 21 248,1 16 0,-2 20-282,-2 19 1,-6-36-1,-2 1-260,-1 6 1,-2 1 0,1-2 0,0 1 274,0 0 1,0 0 0,0 5 0,0 1-40,0-1 0,0 0 0,0-3 0,0 0-126,0-1 0,0-1 0,0-6 0,0 0-134,0 35 1,2-16-309,2-8 0,-2-14 38,3-10 0,-5-12-403,-5-11 1,-8-10 846,-2 3 0,-7-4 0</inkml:trace>
  <inkml:trace contextRef="#ctx0" brushRef="#br0">12725 3042 7987,'-22'0'1268,"3"0"-1122,10 0 0,6 2 246,12 3 0,8-2 662,17 6 1,10-4-656,13 4 0,6-5-272,8 0 0,6-2-567,4-2 0,-2 0-30,2 0 1,-7 0-186,2 0 0,-16 0 655,-8 0 0,-13 13 0,-4 2 0</inkml:trace>
  <inkml:trace contextRef="#ctx0" brushRef="#br0">14019 3327 7987,'0'-15'0,"0"1"1327,0 0-493,0 6-374,0 2-133,0 18 1,0 11 82,0 14 0,0 11-97,0 4 0,-1 5-9,-4 4 1,3 4-432,-3 6 0,4 0 142,1 0 0,0-6-491,0-3 1,0-7 162,0-8 1,1-5-49,4-14 0,-3-6-617,3-3-697,2-9 1067,-5-4 1,4-12 607,-6-4 0,-12-53 0,-4-15 0</inkml:trace>
  <inkml:trace contextRef="#ctx0" brushRef="#br0">13863 3469 7987,'0'-14'0,"0"-1"706,0 1 0,0 5-206,0-1 1,11 5 19,3-4 1,11 0-167,4-6 0,1 1-94,8 0 1,1 3-47,9-3 0,1 4-106,3-4 0,-5 1-255,-9 9 1,-3-6-442,-7 5 0,-6 1 144,-3 4 0,-9 1-803,-6 4 1247,-2 3 0,-29 23 0,-15 9 0,-2 3 0,1-1 0</inkml:trace>
  <inkml:trace contextRef="#ctx0" brushRef="#br0">14090 3696 7987,'-22'7'844,"2"-4"218,5 6 0,3-4-638,2 4-132,4-5 0,12 2 14,4-6 1,9-5-10,4 0 0,9-6-14,1 2 1,7-4-112,-2-1 0,3 5-1,1-1 1,-5 2-1033,-4-1 1,-5 2 513,-4 7 1,-2 0 346,-3 0 0,-35 7 0,-3 1 0</inkml:trace>
  <inkml:trace contextRef="#ctx0" brushRef="#br0">15014 3710 10849,'-8'0'894,"4"-4"-223,8-1 1,4 0-352,7 5 1,4-1-227,0-4 0,4 3-139,-4-2 1,6 2-401,-1 2 1,-2 0 484,2 0-40,-7 0 0,23 0 0,-2 0 0</inkml:trace>
  <inkml:trace contextRef="#ctx0" brushRef="#br0">16408 3412 7930,'-7'-14'665,"6"4"-444,-4 1 1,2 4-408,-2-4 787,4 5 14,-6-2 1,7 8-324,0 2 1,0 7-142,0 13 0,0 6 31,0 13 1,0 3-105,0 6 0,-1-5-117,-4 10 1,3-3 3,-2 3 0,0-1-22,0 1 0,2-11-152,-3-3 0,4-16-386,1-4 0,0-10 179,0-4 416,0-5 0,2-37 0,2-23 0,0-3 0,0 0 0</inkml:trace>
  <inkml:trace contextRef="#ctx0" brushRef="#br0">16749 3284 7930,'-13'2'499,"4"2"0,-2 11-261,6 8 0,-1 6 103,1 4 1,3 9-171,-2 11 0,-3 2-44,3 2 1,-1-5 301,5 0 0,0-6-106,0 1 0,0-9-163,0-5 0,0-9-180,0-5-421,6-10 256,-4-2 0,4-9-177,-6-3 0,0-9 82,0-9 1,0-9 43,0-1 1,0-8 15,0-2 0,0-1 134,0-8 0,-5 1 8,1-1 1,-3-5 30,3 0 1,0 0 145,-5-4 0,6 4 39,-2 5 0,3 9 183,2 10 1,2 14-51,3 5 0,4 11-80,10 3 1,3 9 55,7 15 0,1 3-50,3 15 1,-1-1-257,5 12 0,-3-6-40,4 5 1,-2-6 153,2 1 0,-3 2-51,-7-1 1,-1-3-128,-4-7 1,-4 2 160,-9-7 0,-4 3-16,-6-7 1,-6 2 18,-4-7 0,-9-3 33,-4-2 1,-9-4 11,-1 0 0,-5-3-80,5-2 0,-7-4 157,3-6 0,-5 0-168,0 0 1,5 0-11,4 0 0,0-6-347,5-4 1,-2 2 145,11-1 1,6 4 13,8-4 202,4-1 0,32-10 0,9-3 0</inkml:trace>
  <inkml:trace contextRef="#ctx0" brushRef="#br0">17346 3312 10203,'-8'7'973,"2"2"-714,6 10 1,0 5-3,0 9 1,0 10 102,0 9 1,0 8-179,0 1 1,-2 6-125,-2-6 0,-3 6 66,-2-6 1,1-2-135,3-12 0,4-7-451,-4-17-61,3-2-1,4-13-769,3-3 0,-2-17 1292,6-6 0,-1-22 0,0-9 0,3-5 0,0 1 0</inkml:trace>
  <inkml:trace contextRef="#ctx0" brushRef="#br0">17289 3298 7930,'-8'10'2240,"4"-1"0,4-1-2005,4 2 1,6 1 53,9-7 0,4 1 239,11-5 0,4-2-168,9-2 0,2-6-90,3-9 1,-3 4-372,-6-4 1,-2 3-374,-3 2 1,-5 4-2761,-9 1 3234,-10 5 0,-77 30 0,19-7 0,1 1 0</inkml:trace>
  <inkml:trace contextRef="#ctx0" brushRef="#br0">17417 3639 7930,'-14'15'1320,"0"-1"261,6-6 0,5 3-851,12-6 1,13-2-61,16-8 0,3 2-509,2-7 0,-2 2 36,-3-1 1,3-4-198,-3 4 0,-29 3 0,-5-1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4365 15723 8341,'0'-8'168,"7"2"75,2 6 0,12-1-66,7-4 0,13 2 179,11-7 1,11-1-200,9-8 1,-32 11-1,2-1-210,2-3 1,2 0 0,3 3-1,1-1 127,-2-2 0,-1 0 0,2 6 0,0 0-28,-6-2 0,-1 2 0,0 3 0,-2 1-78,32-3 0,-5 4 118,-5 1 0,-2 0-169,-13 0 0,7 0 123,-2 0 1,2 0-202,-2 0 0,-9 0-655,-10 0 0,-3 1 108,-2 4 708,-12 3 0,10 6 0,-11 0 0</inkml:trace>
  <inkml:trace contextRef="#ctx0" brushRef="#br0">19209 14842 8332,'-8'0'-428,"-5"0"-1232,4 0 1419,-4 0 0,3 0 241,1 0 0,4 0 0,-4 0 0,6 0 0,-4 0 0</inkml:trace>
  <inkml:trace contextRef="#ctx0" brushRef="#br0">14446 15368 8359,'-15'-8'0,"1"-5"-325,0 4-36,0 3 1,6 2 382,3 14 0,4 6 33,1 12 1,1 13 8,4 7 0,3 2-56,6 7 1,0-2-181,0 12 1,7-1 235,3 5 0,4-8-4,5-6 0,5-8-29,10-11 0,4-10-1,9-9 0,3-9-154,2-5 0,2-12 19,-7-7 1,-4-2-185,-5-7 1,-12-1 208,-2-5 0,-13-4 9,-6 0 0,-3-6-93,-2 1 0,-6-2 164,-3 2 0,-4-4-71,-1-1 0,-1 0 92,-4-4 0,-3 4 86,-6 5 0,-7 5 150,-2 10 0,-6 7 463,-4 6 1,-11 15-476,-13 5 1,-13 16-435,31-6 1,-2 3-1,-5 4 1,0 3 161,-4 5 0,1 1 0,0 0 0,0 1-456,-1 2 0,0 2 0,4-2 1,2 1 482,5 0 0,2 1 0,-1 0 0,2 1 0,5-1 0,0-1 0,1 2 0,-1 0 0</inkml:trace>
  <inkml:trace contextRef="#ctx0" brushRef="#br0">25166 14757 8384,'-43'-29'-296,"1"1"0,-6-1-435,1 1 1,-7 6 376,2 3 0,-10 9 600,-4 6 0,-10 2-79,-4 2 0,38 4 1,0 2-294,-1 2 0,1 2 0,-1 3 0,2 3 285,0 4 1,1 3-1,-3 1 1,-1 2-23,4 2 1,0 1 0,-1 2 0,1 1-17,4 3 0,1 1 1,0 3-1,1 1-67,0 2 1,1 2 0,2 0 0,2 2 16,4 1 1,3 0-1,3-1 1,3 0-28,5-3 0,3-1 0,0 32-103,8-2 1,14-14-12,15-6 0,12-9 77,11-15 1,22-6-26,-32-11 1,2-3 0,5-2 0,3-4-264,2-1 0,1-2 0,1-2 1,1-2 271,2-3 1,1-3 0,2 1 0,1-2-52,6-1 1,-1-2 0,-5-1 0,-1-1-102,2 1 1,0-2-1,-5-1 1,-1-3 85,-3 2 1,-1-2-1,-3 0 1,-3-2-43,-1-3 1,-4-3-1,-10 3 1,-4-1-38,-3-4 0,-5-3 1,2-31 219,-14-5 1,-15 0 374,-13 0 0,-18 8-217,-19 6 0,21 34 0,-3 5 23,-6 4 0,-2 4 1,-4 2-1,-3 3-182,-8 5 0,-1 5 0,3 4 0,1 4-337,-4 4 1,1 4 0,2 3 0,2 3 271,2 4 0,1 4 0,2 0 0,2 3 0,0 4 0,0 1 0,-1 0 0</inkml:trace>
  <inkml:trace contextRef="#ctx0" brushRef="#br0">27981 14671 9578,'-21'-15'-244,"-2"-4"0,-4 3 61,-2-3 1,-1 8 107,-3 1 1,-9 7 268,-11-2 1,-13 10 55,-5 5 0,-5 10-425,38-7 1,0 3 0,2 1 0,0 2 212,-2 4 1,0 1 0,0 3 0,0 2 74,2 0 0,1 3 0,0 4 1,2 2 16,4 0 0,1 0 0,0 3 1,1 2-69,0 1 0,2 2 0,3 4 1,3 1 18,3 1 1,3 0 0,4 2 0,2-2-132,3-6 0,4-2 0,4 2 1,4-2 31,3 0 1,2-2 0,3-5 0,4-2-211,5 0 1,2-3 0,34 15 96,-25-27 1,3-2 0,1-3 0,1-2-38,4-2 1,0-3 0,-2-1-1,1-3 40,1-4 1,0-4 0,1-2 0,0-3-50,-2-1 0,2-3 0,5-6 0,0-2 90,2-1 0,-1-3 1,-3-4-1,-1-2-180,1-1 1,-3-3 0,-1-2 0,-3-1 279,-1-2 1,-1-1-1,0-1 1,-1-1 44,0-2 1,-2 0 0,-6 1 0,-2-1 141,0-2 1,-2-1 0,-5 5 0,-3 0 36,-1 0 1,-2 0 0,1-34 683,-7 11 0,-28 17-563,-15 15 0,-29 19-196,21 12 0,-3 6 1,-8 5-1,-2 4-571,-9 5 0,-2 4 0,2 5 1,0 3 408,-1 6 0,0 1 0,-1 2 0,2 2 0,2 2 0,0 1 0</inkml:trace>
  <inkml:trace contextRef="#ctx0" brushRef="#br0">24256 15951 8270,'0'-10'-1707,"0"1"1571,0 6 1,1-8 218,4 6 0,-2 0 52,7 5 0,4 0-52,5 0 1,13 0 14,1 0 0,9 0 24,11 0 0,0 5 6,14 0 0,4-1-242,5-4 0,-35 0 0,1-1 185,1-1 1,0-1-1,-3 2 1,0-1-6,3-3 1,-1 0 0,0 1 0,-1 1 5,1-2 1,1 0 0,0-1 0,-1-1-57,1 3 1,0-1 0,34-6 88,-6 1 0,-5-1-72,-4 7 0,-4-3-67,4 3 1,-10 2-57,-4-3 1,-6 4 96,-4 1 1,-8 0-284,-6 0 217,-13 0 1,0 0-182,-16 0 0,-15 0 460,-13 0 1,-15 4-262,-9 1 0,-14 6 11,29-6 0,-1 0 0,-2 0 0,-2 1-190,-2-2 0,-1 1 1,0 1-1,0-1 198,0-2 0,1-1 0,-1 1 0,0-1 64,0-2 1,1 0 0,-2 0-1,1 0 120,-3 0 0,1 0 1,5-1-1,-1 0 0,1-1 1,0-1 0,5 2 0,2-1-120,-36-7 0,5 4 79,4-4 1,17 5 110,12 0-233,19-4 1,8 6 25,16-3 1,10 4-176,14 1 0,12 0 98,11 0 0,16-5-67,8 0 0,1-1 72,-37 4 0,1-1 0,-1 2 1,0-1-3,3-2 0,0-1 0,0 2 1,0 1-2,2-3 1,1 0-1,-2 3 1,0 0 45,4-3 0,-1 0 0,-6 3 1,0 0 5,0-3 0,-2 0 1,34 0 101,-7-4 1,-17 6-1,-15-2-73,-11 3 1,-27 2 6,-11 0 1,-18 5 33,-14 0 0,-7 6 11,-17-2 1,-3 4-208,31-6 1,0 0 0,1 0 0,-1-1 195,0-1 1,1-1 0,-37 9 202,3-4 0,2-1-32,-2 2 0,16-2-169,3 1 0,13-1-1,11-3 1,6-4-166,13 4 1,7-3 63,7-2 1,13 0-185,11 0 1,9-2 446,5-3 0,4-2-259,6-8 0,2 1-29,7 0 1,0 0 39,0-1 0,-2 1 13,-3 0 1,-4 0-33,-10 0 0,0 4 405,-10 1-380,-9 5 1,-19-2 4,-10 6 0,-10 0 138,-9 0 0,-5 0-80,-9 0 1,5 5 13,0 0 0,7 4-64,-3-4 1,6 1 10,4-1 1,4-2-101,6 7 1,6-6-230,3 6 0,3-6 143,2 6 0,11-5-126,4 4 0,8-6-53,1 2 1,8 1-61,1-1 1,0 1 406,-5-1 0,32 16 0,8 9 0</inkml:trace>
  <inkml:trace contextRef="#ctx0" brushRef="#br0">4593 15922 10066,'-21'8'-1544,"5"0"955,-3-3 588,4-3 0,13 16 1,4-2-1</inkml:trace>
  <inkml:trace contextRef="#ctx0" brushRef="#br0">4820 15908 9093,'-27'-1'-252,"4"-4"0,-3-5 281,7-9 0,1 8-189,3-3 20,7 3 0,4 3-148,8 3 0,15 4 135,10 1 0,10 1 155,4 4 1,15 1-1,9 2 1,9 3-1,-1 1 1</inkml:trace>
  <inkml:trace contextRef="#ctx0" brushRef="#br0">24299 15894 8559,'-15'-14'-876,"1"0"0,0-1 491,0 1 1,1 5 315,4-1 3,-4 7 30,11-3 1,-2 7-7,8 4 0,0-2 42,5 7 0,0 1 0,6 8 0,43 28 0,-23-17 0,0 0 0</inkml:trace>
  <inkml:trace contextRef="#ctx0" brushRef="#br0">24938 16050 7784,'8'-8'-714,"-1"-4"0,-7 9 479,0-7 223,6 7-15,-5-3 72,6 6 2,-1-7-20,-4 6 0,4-6-60,0 7-5,-4 0-44,4 0 38,-6 0 1,0 2-63,0 3 106,0-4 0,-25 25 0,-7-3 0</inkml:trace>
  <inkml:trace contextRef="#ctx0" brushRef="#br0">19507 15553 8581,'0'-14'-1021,"0"-1"1,0 1 752,0 0 1,2 4 209,3 1 1,-4-1 12,4-4 0,3 0 75,1 0 0,-1 0 1,2-1 1,-6 0 2,6-4 0,-5-2 3,4-3 0,-6-2 8,2 2 0,-2-3 21,2-1 1,-4 4-75,4 0 0,-5 2 43,-5-2 1,4-1 7,-4 6 0,-3-5-72,-1 5 0,-2 1-22,1 3 0,-2-4 78,2 0 1,-7-4 1,-2 4 1,-2 0-20,2 5 1,2-5 1,-7 0 1,0-2 29,-4 2 1,-5 5-16,0 0 1,-10 1-2,5 8 1,-11 1-25,6 4 0,-7 0-3,3 0 1,-7 8-11,2 6 1,1 2-9,-1 7 0,6-1 121,-1 2 0,4 3-94,5-3 1,3-2 99,7 1 1,4 1-88,1 5 0,1 5 7,-2 4 1,2 3 18,3 2 1,3 6 88,-3 3 0,3 3-161,2 2 0,6-5-12,3 0 1,4-6 30,1 2 0,6-6-132,4-4 0,4-3-24,5-7 1,4-4 75,11 0 1,4-7 105,9 2 1,-1-9-42,6-6 1,0-2-5,5-2 0,4 0-17,1 0 1,6-6-248,-2-4 1,4 1 243,1-6 1,5 4-4,0-8 1,-2-1 7,-8 1 0,4-6 35,-4 1 1,7-1 3,-2 1 0,1-1 0,-10 6 1,-5-7 6,-5 3 0,-8-4 23,-1-2 0,-8 1 16,-12 0 1,-4-2 16,-9-4 0,1-2 118,-6-7 0,-4-4 63,-10 0 0,-4-7-233,-15 2 0,-1-7 229,-13 3 1,-3 3-227,-16 15 0,-9 5-35,27 20 1,-4 3-1,-3-1 1,-2 3-4,-2 2 0,-1 2 1,-7 1-1,0 3-525,1 3 1,-1 3 0,-7 4 0,-1 3 436,-5 4 1,-2 4 0,1-1 0,1 1 70,1 0 1,1 0-1,3 0 1,2-1-86,8-1 1,2 0 0,4-1 0,2-1-93,6-2 1,2-2-1,-18 10 257,15-5 1,19-2-42,9-2 0,9 7 3,5 3 0,4 4 0,1 5 0,0 4 0,0 5 0</inkml:trace>
  <inkml:trace contextRef="#ctx0" brushRef="#br0">21000 4023 7962,'-14'0'195,"-7"0"1,5 0 996,-2 0-1051,2 0-49,8 0 1,9 0 287,14 0 0,10 0-152,8 0 1,11-4-36,-1-1 1,9-6 8,0 1 0,4-1-139,0 2 1,3-4-137,2 4 0,-2 1-54,3-2 0,-1 5-59,-4-4 0,0 6-221,-14-2 0,-4 4-98,-11 1 0,-5 0-81,-4 0 586,-10 0 0,-34-13 0,-15-3 0</inkml:trace>
  <inkml:trace contextRef="#ctx0" brushRef="#br0">20972 4322 7993,'-37'14'320,"3"0"179,5 0 0,5 1-368,1-1 0,7 0-373,2 0 1,1 1 405,8-1 0,1-5 291,4 1 1,11-7-166,3 2 0,11 1-33,4-1 1,5-1 458,9-4 1,6-1-227,3-4 1,3 2-53,2-7 0,2 6-330,2-6 0,2 2-464,4-1 1,2 1 427,-2 3 0,2 4-89,2-4 1,-12 3-654,-7 2 0,-9 0 370,-10 0 1,-5 0-2086,-9 0 1141,-9 0 1244,2 7 0,-43-6 0,-9 6 0</inkml:trace>
  <inkml:trace contextRef="#ctx0" brushRef="#br0">21882 3625 8047,'-18'-1'0,"4"-4"0,-2 2 3416,11-7-2943,-6 7 1,16-3-1208,0 6 1,12 6 686,7 4 1,3 2 662,1 2 0,2 1-327,3-1 1,2 0-74,3 0 0,8 5 49,-3 0 0,4 2-102,0-2 1,4-4-175,6 4 0,0-3 168,-1-2 1,1-1-139,0-3 1,-5 1-49,0-7 0,4 1-147,1-5 1,0-1-9,-15-4 0,2 2-674,-10-7-91,-1 7 638,-17-3 0,-5 14 66,-16 6 0,-11 8 137,-12 11 1,-9 10 335,-10 9 1,-4 8-393,23-30 0,-1 1 0,-1 5 1,-1 0 230,0-3 1,0 0 0,0 3 0,1-1 91,1-4 0,1 0 1,0 0-1,0-1 53,-24 27 0,0-3-163,10-7 0,-4-1-161,8-13 1,3-1-277,2-9 0,0-2-686,4-7 1074,4-6 0,17-6 0,3-7 0</inkml:trace>
  <inkml:trace contextRef="#ctx0" brushRef="#br0">24412 3611 8184,'-6'-14'-248,"3"0"-62,-7-1 0,7 1 859,-2 0 0,4 0-99,1-1 0,-5 1-123,0 0 1,1 5 347,4-1 291,0 7-479,0-3-421,0 6 0,0 12 247,0 7 0,0 14 15,0 10 0,6 14-110,3 14 1,-1 0-320,2 5 0,-1-3 97,6-2 0,-1 0-52,0 0 0,-1-3-11,-4-7 1,4-2 134,-4-17 0,-2 1 176,-3-15-290,4-2-183,-6-18 0,4-8 358,-6-10 1,-6-4-74,-4-5 1,2-9 187,-1-10 1,-1-10-314,-4-4 1,0-9-130,0-6 1,1-4-159,4-5 0,-2-1 199,8 37 0,1-1 0,-1 0 0,1 0-20,2-35 1,8-3-140,6 8 1,7 2 201,7 17 1,1 9-11,-1 24 1,5 6 163,0 13 1,1 13-20,-6 6 0,-4 13-39,-1 6 1,-5 3-11,1 1 1,-10 1 160,-4 0 0,-3-2 130,-2-3 1,-2 3-245,-3-4 0,-7 3 187,-7-2 1,-8-3-129,-2-7 0,-4-4 157,-5-1 0,-1-5-146,6 1 1,1-10-258,8-4 1,4-3-21,6-2 1,6-8-268,3-7 1,11 0 454,8-9 0,33-16 0,15-7 0,-15 11 0,-1 1 0,0-1 0</inkml:trace>
  <inkml:trace contextRef="#ctx0" brushRef="#br0">24953 3682 8149,'-15'0'0,"0"2"370,-4 2 1,8-2 599,-4 3 1,6-2-552,-1 2 0,-1-2-155,7 6 1,-1 2 116,5 8 1,5 3 134,-1 7 1,7 6-251,-1 2 0,7 11-146,2 4 0,0-1-155,-5 1 1,1-5 111,-1 5 0,0-6-42,0 1 0,-6-9 117,-3-5 1,-4-9-337,-1-5 0,0-8 56,0-1 194,0-7-30,-6-16 1,3-4 26,-7-16 1,7-5-52,-1-5 1,2-8-81,2-10 1,0-5-841,0-10 1,0-3 713,0 36 1,0 0 0,1 1 0,0-1-3,1 0 1,0 1 0,2-1 0,0 1-20,3-2 1,0 2 0,12-29-206,0 10 0,7 21 148,-3 16 1,-1 15 81,2 9 0,-2 13 592,2 10 1,-5 10-303,-10 5 0,2 8 344,-6 2 1,0 4-179,-5-5 1,0 0 16,0-4 1,-5-5 160,0 0 0,-6-7-549,2 3 1,1-11 169,-1-4 0,4-3-261,-5-2 0,6-6-612,-6-3-24,7-3 1,-3-4-1280,6-3 2111,6 4 0,21-44 0,11-2 0</inkml:trace>
  <inkml:trace contextRef="#ctx0" brushRef="#br0">25536 4322 8133,'0'14'589,"6"0"0,-3-1-344,6-4 1,-4-2 68,5-7 0,-6 0 177,6 0 1,-5-4-194,4-5 1,-1-2 116,1-13 1,3 1-220,-8-6 0,6-4-178,-5 0 1,4 0 96,-4 4 1,-1-4-165,-4 0 1,5-5-267,0 5 1,0-5 174,-5 5 1,0 0-5,0 4 1,0 2-32,0 4 1,0 7-317,0 6 274,6 7-7,-4-10 25,4 12-24,-6 1 342,0 8 1,0 6-112,0 0 1,0 5 150,0 0 0,5 5 11,-1-5 0,7 1-86,-1-1 1,-2-3 19,1 3 0,1-5 11,4-4 0,2 1-192,3-6 0,-3-2 150,2-8 1,3-5-370,-2-9 1,5-9 42,-5-10 0,0-3 73,-5-2 0,-5-4 98,1 0 0,-7 1-39,2 8 0,-4 5 341,-1 9 954,0-3-895,-6 18 1,4 10 171,-2 23 0,2 6 227,2 13 1,2-2-264,2 11 0,4-2 42,6 3 0,1 0-334,-1-5 1,0-1-239,0-4 1,1-5-225,-1 0 1,3-8-608,-3-2 0,4-6-697,-9-8-1018,4 0 2661,-5 1 0,-2-26 0,-6-7 0</inkml:trace>
  <inkml:trace contextRef="#ctx0" brushRef="#br0">26502 3654 8100,'0'-15'473,"0"6"-189,0-1 968,0 1-144,0 1-512,0 2 0,5 14-15,0 6 0,6 8 242,-2 11 1,-1 10-220,2 9 0,-1 3 0,5 2 1,1 0-1457,-1 0 0,0-2-244,0-3 1,2-3 1095,3-6 0,-16-1 0,2 1 0</inkml:trace>
  <inkml:trace contextRef="#ctx0" brushRef="#br0">4095 17159 13506,'0'-22'80,"0"2"-453,0 5 1,0-4-511,0 0 0,2 2 896,2 8 1,4-4 347,7 3 0,-1-2-116,0-2 1,0 4-174,0 1 1,1 4 35,-1-5 0,0 3 131,0-3 1,1-3 174,-1 4 1,5 1-209,0-1 1,0-1 7,-5-4 1,0 4-279,0 1 0,-4 4-118,-1-4 179,-6-1 56,4 2 0,-9 0-472,-3 4 0,-2 2 62,-8-3 1,-5 4 167,-4 1 0,-3 1 84,-1 4 0,-2 1 76,-3 4 1,1 3 131,-6-4 1,-1 5-218,-9 5 1,4-3 227,-3 3 0,-2 3 294,1 2 1,-6-2-80,2 2 1,8-2-84,1 1 0,6 4-20,-1-3 0,3-2-36,6 2 1,3-5-10,2 4 0,3-4-44,7 5 1,0-5-52,0 5 1,-1-7 32,1 2 1,6 2-165,4-2 1,-3 1-40,3-1 0,-1-3-71,5 3 1,0 1-67,0-1 1,0 5-41,0-5 1,1 5-61,4-5 1,3-1-127,6-3 0,2 4-75,3 0 1,-2 0 119,7-5 0,-5 0 62,5 0 1,-1 5 36,6 0 0,-1 0 93,1-5 0,1 1 37,3-1 0,0 2 57,10 2 1,-4-2 186,9 3 0,-3-3 88,3-2 0,2-3 11,7 4 0,-1-9 42,-4 8 1,3-8 21,-3 4 1,5-7 0,5 2 1,1 1-275,3-1 1,4 0 273,-4-5 1,4 1-96,1 4 0,-5-2-44,0 7 1,-4-6-115,4 6 1,7-6 62,-33 1 1,0 0-1,38-2-103,-2 2 0,-8-4 78,-2-1 0,2 0 0,8 0 1,-4 0-25,4 0 0,-5-1 15,-4-4 1,1 2 105,-7-7 1,1 1 169,-5-5 1,0-2-60,-1-3 0,1 2 60,0-7 0,-6 5 87,-4-5 1,-7 2-27,-2-2 0,-8-2 60,-2 2 1,-11-3-108,-7-1 0,-7-2-125,2-4 1,-5 3-163,-5-7 0,-3 5 104,-6-5 0,-7 5-351,-2-5 1,-3 1-46,3 0 1,-6 0-179,1 4 0,-2 3-77,-8-3 1,0 3 106,-5 1 1,-1 3 237,-3 2 1,2-1 98,-2 6 1,-3 0 142,-3 4 1,3 8 161,-2 2 1,-2-1 17,-8 1 0,-1 2 67,-3 7 0,3 4-7,6 6 1,2 1 46,2-1 0,6 0-38,9 0 0,5 1 181,9-1-437,4 0 0,12 0-135,3 0 1,5 1-485,5-1 0,4 0-164,10 0 0,3-4 164,7-1 1,-1-4-68,1 4 1,4-5 74,0 0 0,10-2 102,-5-2 0,6 0 396,-6 0 0,5-3 1,5 0-1,5-1 0,0 0 1</inkml:trace>
  <inkml:trace contextRef="#ctx0" brushRef="#br0">6868 17742 11444,'-15'-20'-990,"1"4"1,0-3 587,0 3 1,0 3 1000,-1 4 0,3 1-147,2 3-525,4 4 7,6-12 1,1 11-38,4-2 0,3 2-80,6 2 1,5 0 228,0 0 0,24 5 0,9 3 0,3 0 1,-1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4/10/25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19</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factors. The first factor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Although we can just use the raw count as the term frequency,  more commonly we squash the raw frequency a bit, by using the log10 of the frequency instead. The intuition is that a word appearing 100 times in a document doesn’t make that word 100 times more likely to be relevant to the meaning of the document. Because we can’t take the log of 0, we normally return 0 for counts of 0, and add 1 to the log otherwise, so counts of 0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0, counts of 1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1, but counts of 10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2 (and counts of 5 are in between).</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a:t>
            </a:r>
            <a:r>
              <a:rPr lang="en-US" sz="1200" kern="1200">
                <a:solidFill>
                  <a:schemeClr val="tx1"/>
                </a:solidFill>
                <a:effectLst/>
                <a:latin typeface="+mn-lt"/>
                <a:ea typeface="+mn-ea"/>
                <a:cs typeface="+mn-cs"/>
              </a:rPr>
              <a:t>same matrix. </a:t>
            </a:r>
            <a:r>
              <a:rPr lang="en-US" sz="1200" kern="1200" dirty="0">
                <a:solidFill>
                  <a:schemeClr val="tx1"/>
                </a:solidFill>
                <a:effectLst/>
                <a:latin typeface="+mn-lt"/>
                <a:ea typeface="+mn-ea"/>
                <a:cs typeface="+mn-cs"/>
              </a:rPr>
              <a:t>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057347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4/10/25</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4/10/25</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4/10/25</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4/10/25</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ustomXml" Target="../ink/ink6.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customXml" Target="../ink/ink7.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customXml" Target="../ink/ink8.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customXml" Target="../ink/ink9.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ustomXml" Target="../ink/ink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customXml" Target="../ink/ink11.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customXml" Target="../ink/ink13.xml"/><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4.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15.xml"/></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16.xml"/><Relationship Id="rId4" Type="http://schemas.openxmlformats.org/officeDocument/2006/relationships/image" Target="../media/image34.emf"/></Relationships>
</file>

<file path=ppt/slides/_rels/slide2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38.emf"/><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9.emf"/></Relationships>
</file>

<file path=ppt/slides/_rels/slide4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0.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customXml" Target="../ink/ink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4.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customXml" Target="../ink/ink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customXml" Target="../ink/ink28.xml"/></Relationships>
</file>

<file path=ppt/slides/_rels/slide5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5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53404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DEE4395-5B6B-E9C0-FA4E-D2583648493F}"/>
                  </a:ext>
                </a:extLst>
              </p14:cNvPr>
              <p14:cNvContentPartPr/>
              <p14:nvPr/>
            </p14:nvContentPartPr>
            <p14:xfrm>
              <a:off x="241200" y="1907280"/>
              <a:ext cx="10703520" cy="4628520"/>
            </p14:xfrm>
          </p:contentPart>
        </mc:Choice>
        <mc:Fallback>
          <p:pic>
            <p:nvPicPr>
              <p:cNvPr id="3" name="Ink 2">
                <a:extLst>
                  <a:ext uri="{FF2B5EF4-FFF2-40B4-BE49-F238E27FC236}">
                    <a16:creationId xmlns:a16="http://schemas.microsoft.com/office/drawing/2014/main" id="{CDEE4395-5B6B-E9C0-FA4E-D2583648493F}"/>
                  </a:ext>
                </a:extLst>
              </p:cNvPr>
              <p:cNvPicPr/>
              <p:nvPr/>
            </p:nvPicPr>
            <p:blipFill>
              <a:blip r:embed="rId6"/>
              <a:stretch>
                <a:fillRect/>
              </a:stretch>
            </p:blipFill>
            <p:spPr>
              <a:xfrm>
                <a:off x="231840" y="1897920"/>
                <a:ext cx="10722240" cy="4647240"/>
              </a:xfrm>
              <a:prstGeom prst="rect">
                <a:avLst/>
              </a:prstGeom>
            </p:spPr>
          </p:pic>
        </mc:Fallback>
      </mc:AlternateContent>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F61CF5B-2745-ECF1-9B93-DB8DF1298DC1}"/>
                  </a:ext>
                </a:extLst>
              </p14:cNvPr>
              <p14:cNvContentPartPr/>
              <p14:nvPr/>
            </p14:nvContentPartPr>
            <p14:xfrm>
              <a:off x="1049400" y="936360"/>
              <a:ext cx="11081520" cy="5384520"/>
            </p14:xfrm>
          </p:contentPart>
        </mc:Choice>
        <mc:Fallback>
          <p:pic>
            <p:nvPicPr>
              <p:cNvPr id="3" name="Ink 2">
                <a:extLst>
                  <a:ext uri="{FF2B5EF4-FFF2-40B4-BE49-F238E27FC236}">
                    <a16:creationId xmlns:a16="http://schemas.microsoft.com/office/drawing/2014/main" id="{DF61CF5B-2745-ECF1-9B93-DB8DF1298DC1}"/>
                  </a:ext>
                </a:extLst>
              </p:cNvPr>
              <p:cNvPicPr/>
              <p:nvPr/>
            </p:nvPicPr>
            <p:blipFill>
              <a:blip r:embed="rId5"/>
              <a:stretch>
                <a:fillRect/>
              </a:stretch>
            </p:blipFill>
            <p:spPr>
              <a:xfrm>
                <a:off x="1040040" y="927000"/>
                <a:ext cx="11100240" cy="5403240"/>
              </a:xfrm>
              <a:prstGeom prst="rect">
                <a:avLst/>
              </a:prstGeom>
            </p:spPr>
          </p:pic>
        </mc:Fallback>
      </mc:AlternateContent>
    </p:spTree>
    <p:extLst>
      <p:ext uri="{BB962C8B-B14F-4D97-AF65-F5344CB8AC3E}">
        <p14:creationId xmlns:p14="http://schemas.microsoft.com/office/powerpoint/2010/main" val="2630024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4DFFD302-C9E7-24B0-C4BF-7C2415E53F65}"/>
                  </a:ext>
                </a:extLst>
              </p14:cNvPr>
              <p14:cNvContentPartPr/>
              <p14:nvPr/>
            </p14:nvContentPartPr>
            <p14:xfrm>
              <a:off x="977760" y="1002960"/>
              <a:ext cx="9730440" cy="3551760"/>
            </p14:xfrm>
          </p:contentPart>
        </mc:Choice>
        <mc:Fallback>
          <p:pic>
            <p:nvPicPr>
              <p:cNvPr id="3" name="Ink 2">
                <a:extLst>
                  <a:ext uri="{FF2B5EF4-FFF2-40B4-BE49-F238E27FC236}">
                    <a16:creationId xmlns:a16="http://schemas.microsoft.com/office/drawing/2014/main" id="{4DFFD302-C9E7-24B0-C4BF-7C2415E53F65}"/>
                  </a:ext>
                </a:extLst>
              </p:cNvPr>
              <p:cNvPicPr/>
              <p:nvPr/>
            </p:nvPicPr>
            <p:blipFill>
              <a:blip r:embed="rId6"/>
              <a:stretch>
                <a:fillRect/>
              </a:stretch>
            </p:blipFill>
            <p:spPr>
              <a:xfrm>
                <a:off x="968400" y="993600"/>
                <a:ext cx="9749160" cy="3570480"/>
              </a:xfrm>
              <a:prstGeom prst="rect">
                <a:avLst/>
              </a:prstGeom>
            </p:spPr>
          </p:pic>
        </mc:Fallback>
      </mc:AlternateContent>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14</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05AB087-D0C3-E805-A3B2-2DD2D619A172}"/>
                  </a:ext>
                </a:extLst>
              </p14:cNvPr>
              <p14:cNvContentPartPr/>
              <p14:nvPr/>
            </p14:nvContentPartPr>
            <p14:xfrm>
              <a:off x="1208160" y="1185120"/>
              <a:ext cx="9069120" cy="5304600"/>
            </p14:xfrm>
          </p:contentPart>
        </mc:Choice>
        <mc:Fallback>
          <p:pic>
            <p:nvPicPr>
              <p:cNvPr id="6" name="Ink 5">
                <a:extLst>
                  <a:ext uri="{FF2B5EF4-FFF2-40B4-BE49-F238E27FC236}">
                    <a16:creationId xmlns:a16="http://schemas.microsoft.com/office/drawing/2014/main" id="{605AB087-D0C3-E805-A3B2-2DD2D619A172}"/>
                  </a:ext>
                </a:extLst>
              </p:cNvPr>
              <p:cNvPicPr/>
              <p:nvPr/>
            </p:nvPicPr>
            <p:blipFill>
              <a:blip r:embed="rId6"/>
              <a:stretch>
                <a:fillRect/>
              </a:stretch>
            </p:blipFill>
            <p:spPr>
              <a:xfrm>
                <a:off x="1198800" y="1175760"/>
                <a:ext cx="9087840" cy="5323320"/>
              </a:xfrm>
              <a:prstGeom prst="rect">
                <a:avLst/>
              </a:prstGeom>
            </p:spPr>
          </p:pic>
        </mc:Fallback>
      </mc:AlternateContent>
    </p:spTree>
    <p:extLst>
      <p:ext uri="{BB962C8B-B14F-4D97-AF65-F5344CB8AC3E}">
        <p14:creationId xmlns:p14="http://schemas.microsoft.com/office/powerpoint/2010/main" val="1075894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191000" y="297181"/>
            <a:ext cx="8001000" cy="5257800"/>
          </a:xfrm>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173658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A02615B-A2D7-C9DB-2C45-8AA31A25D88B}"/>
                  </a:ext>
                </a:extLst>
              </p14:cNvPr>
              <p14:cNvContentPartPr/>
              <p14:nvPr/>
            </p14:nvContentPartPr>
            <p14:xfrm>
              <a:off x="4248360" y="2426040"/>
              <a:ext cx="6397920" cy="1208160"/>
            </p14:xfrm>
          </p:contentPart>
        </mc:Choice>
        <mc:Fallback>
          <p:pic>
            <p:nvPicPr>
              <p:cNvPr id="4" name="Ink 3">
                <a:extLst>
                  <a:ext uri="{FF2B5EF4-FFF2-40B4-BE49-F238E27FC236}">
                    <a16:creationId xmlns:a16="http://schemas.microsoft.com/office/drawing/2014/main" id="{8A02615B-A2D7-C9DB-2C45-8AA31A25D88B}"/>
                  </a:ext>
                </a:extLst>
              </p:cNvPr>
              <p:cNvPicPr/>
              <p:nvPr/>
            </p:nvPicPr>
            <p:blipFill>
              <a:blip r:embed="rId5"/>
              <a:stretch>
                <a:fillRect/>
              </a:stretch>
            </p:blipFill>
            <p:spPr>
              <a:xfrm>
                <a:off x="4239000" y="2416680"/>
                <a:ext cx="6416640" cy="1226880"/>
              </a:xfrm>
              <a:prstGeom prst="rect">
                <a:avLst/>
              </a:prstGeom>
            </p:spPr>
          </p:pic>
        </mc:Fallback>
      </mc:AlternateContent>
    </p:spTree>
    <p:extLst>
      <p:ext uri="{BB962C8B-B14F-4D97-AF65-F5344CB8AC3E}">
        <p14:creationId xmlns:p14="http://schemas.microsoft.com/office/powerpoint/2010/main" val="1335330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25613C31-60B8-EFB5-F0FB-7D89B877A981}"/>
                  </a:ext>
                </a:extLst>
              </p14:cNvPr>
              <p14:cNvContentPartPr/>
              <p14:nvPr/>
            </p14:nvContentPartPr>
            <p14:xfrm>
              <a:off x="5846040" y="1437840"/>
              <a:ext cx="3209040" cy="2841120"/>
            </p14:xfrm>
          </p:contentPart>
        </mc:Choice>
        <mc:Fallback>
          <p:pic>
            <p:nvPicPr>
              <p:cNvPr id="4" name="Ink 3">
                <a:extLst>
                  <a:ext uri="{FF2B5EF4-FFF2-40B4-BE49-F238E27FC236}">
                    <a16:creationId xmlns:a16="http://schemas.microsoft.com/office/drawing/2014/main" id="{25613C31-60B8-EFB5-F0FB-7D89B877A981}"/>
                  </a:ext>
                </a:extLst>
              </p:cNvPr>
              <p:cNvPicPr/>
              <p:nvPr/>
            </p:nvPicPr>
            <p:blipFill>
              <a:blip r:embed="rId6"/>
              <a:stretch>
                <a:fillRect/>
              </a:stretch>
            </p:blipFill>
            <p:spPr>
              <a:xfrm>
                <a:off x="5836680" y="1428480"/>
                <a:ext cx="3227760" cy="2859840"/>
              </a:xfrm>
              <a:prstGeom prst="rect">
                <a:avLst/>
              </a:prstGeom>
            </p:spPr>
          </p:pic>
        </mc:Fallback>
      </mc:AlternateContent>
    </p:spTree>
    <p:extLst>
      <p:ext uri="{BB962C8B-B14F-4D97-AF65-F5344CB8AC3E}">
        <p14:creationId xmlns:p14="http://schemas.microsoft.com/office/powerpoint/2010/main" val="1685175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8747760" cy="932596"/>
          </a:xfrm>
        </p:spPr>
        <p:txBody>
          <a:bodyPr/>
          <a:lstStyle/>
          <a:p>
            <a:r>
              <a:rPr lang="en-US" dirty="0"/>
              <a:t>Ludwig Wittgenstein</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PI #43: </a:t>
            </a:r>
          </a:p>
          <a:p>
            <a:pPr marL="319088" lvl="1" indent="0">
              <a:buNone/>
            </a:pPr>
            <a:r>
              <a:rPr lang="en-US" sz="3600" dirty="0"/>
              <a:t>"The meaning of a word is its use in the language"</a:t>
            </a:r>
          </a:p>
        </p:txBody>
      </p:sp>
    </p:spTree>
    <p:extLst>
      <p:ext uri="{BB962C8B-B14F-4D97-AF65-F5344CB8AC3E}">
        <p14:creationId xmlns:p14="http://schemas.microsoft.com/office/powerpoint/2010/main" val="1843367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20</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a:bodyPr>
          <a:lstStyle/>
          <a:p>
            <a:r>
              <a:rPr lang="en-US" dirty="0"/>
              <a:t>Visualizing cosines </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5671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405685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frequencies.</a:t>
            </a:r>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information.</a:t>
            </a:r>
          </a:p>
          <a:p>
            <a:pPr marL="460375" indent="-336550">
              <a:buFont typeface="Arial" panose="020B0604020202020204" pitchFamily="34" charset="0"/>
              <a:buChar char="•"/>
            </a:pPr>
            <a:r>
              <a:rPr lang="en-US" sz="3200" dirty="0"/>
              <a:t>But overly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 about the context</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6B5F2FC-32DF-1AC2-5929-99AA6C3E5548}"/>
                  </a:ext>
                </a:extLst>
              </p14:cNvPr>
              <p14:cNvContentPartPr/>
              <p14:nvPr/>
            </p14:nvContentPartPr>
            <p14:xfrm>
              <a:off x="2150280" y="1003320"/>
              <a:ext cx="6786360" cy="3270600"/>
            </p14:xfrm>
          </p:contentPart>
        </mc:Choice>
        <mc:Fallback>
          <p:pic>
            <p:nvPicPr>
              <p:cNvPr id="4" name="Ink 3">
                <a:extLst>
                  <a:ext uri="{FF2B5EF4-FFF2-40B4-BE49-F238E27FC236}">
                    <a16:creationId xmlns:a16="http://schemas.microsoft.com/office/drawing/2014/main" id="{A6B5F2FC-32DF-1AC2-5929-99AA6C3E5548}"/>
                  </a:ext>
                </a:extLst>
              </p:cNvPr>
              <p:cNvPicPr/>
              <p:nvPr/>
            </p:nvPicPr>
            <p:blipFill>
              <a:blip r:embed="rId4"/>
              <a:stretch>
                <a:fillRect/>
              </a:stretch>
            </p:blipFill>
            <p:spPr>
              <a:xfrm>
                <a:off x="2140920" y="993960"/>
                <a:ext cx="6805080" cy="3289320"/>
              </a:xfrm>
              <a:prstGeom prst="rect">
                <a:avLst/>
              </a:prstGeom>
            </p:spPr>
          </p:pic>
        </mc:Fallback>
      </mc:AlternateContent>
    </p:spTree>
    <p:extLst>
      <p:ext uri="{BB962C8B-B14F-4D97-AF65-F5344CB8AC3E}">
        <p14:creationId xmlns:p14="http://schemas.microsoft.com/office/powerpoint/2010/main" val="966667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AE01E34F-CD58-107A-D882-07D014CBBE10}"/>
                  </a:ext>
                </a:extLst>
              </p14:cNvPr>
              <p14:cNvContentPartPr/>
              <p14:nvPr/>
            </p14:nvContentPartPr>
            <p14:xfrm>
              <a:off x="794160" y="1362600"/>
              <a:ext cx="4877640" cy="3437640"/>
            </p14:xfrm>
          </p:contentPart>
        </mc:Choice>
        <mc:Fallback>
          <p:pic>
            <p:nvPicPr>
              <p:cNvPr id="5" name="Ink 4">
                <a:extLst>
                  <a:ext uri="{FF2B5EF4-FFF2-40B4-BE49-F238E27FC236}">
                    <a16:creationId xmlns:a16="http://schemas.microsoft.com/office/drawing/2014/main" id="{AE01E34F-CD58-107A-D882-07D014CBBE10}"/>
                  </a:ext>
                </a:extLst>
              </p:cNvPr>
              <p:cNvPicPr/>
              <p:nvPr/>
            </p:nvPicPr>
            <p:blipFill>
              <a:blip r:embed="rId6"/>
              <a:stretch>
                <a:fillRect/>
              </a:stretch>
            </p:blipFill>
            <p:spPr>
              <a:xfrm>
                <a:off x="784800" y="1353240"/>
                <a:ext cx="4896360" cy="3456360"/>
              </a:xfrm>
              <a:prstGeom prst="rect">
                <a:avLst/>
              </a:prstGeom>
            </p:spPr>
          </p:pic>
        </mc:Fallback>
      </mc:AlternateContent>
    </p:spTree>
    <p:extLst>
      <p:ext uri="{BB962C8B-B14F-4D97-AF65-F5344CB8AC3E}">
        <p14:creationId xmlns:p14="http://schemas.microsoft.com/office/powerpoint/2010/main" val="1279519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 in the </a:t>
            </a:r>
            <a:r>
              <a:rPr lang="en-US" dirty="0" err="1"/>
              <a:t>tf-idf</a:t>
            </a:r>
            <a:r>
              <a:rPr lang="en-US" dirty="0"/>
              <a:t> algorithm</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a:xfrm>
            <a:off x="1097281" y="1600200"/>
            <a:ext cx="10713719" cy="4572000"/>
          </a:xfrm>
        </p:spPr>
        <p:txBody>
          <a:bodyPr/>
          <a:lstStyle/>
          <a:p>
            <a:r>
              <a:rPr lang="en-US" dirty="0"/>
              <a:t>We could imagine using raw count:</a:t>
            </a:r>
          </a:p>
          <a:p>
            <a:br>
              <a:rPr lang="en-US" sz="2800" dirty="0"/>
            </a:br>
            <a:r>
              <a:rPr lang="en-US" dirty="0"/>
              <a:t>	</a:t>
            </a:r>
            <a:r>
              <a:rPr lang="en-US" dirty="0" err="1">
                <a:latin typeface="Times New Roman" panose="02020603050405020304" pitchFamily="18" charset="0"/>
                <a:cs typeface="Times New Roman" panose="02020603050405020304" pitchFamily="18" charset="0"/>
              </a:rPr>
              <a:t>tf</a:t>
            </a:r>
            <a:r>
              <a:rPr lang="en-US" i="1" baseline="-25000"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a:t>
            </a:r>
            <a:r>
              <a:rPr lang="en-US" i="1" baseline="-25000" dirty="0" err="1">
                <a:latin typeface="Times New Roman" panose="02020603050405020304" pitchFamily="18" charset="0"/>
                <a:cs typeface="Times New Roman" panose="02020603050405020304" pitchFamily="18" charset="0"/>
              </a:rPr>
              <a:t>d</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count(</a:t>
            </a:r>
            <a:r>
              <a:rPr lang="en-US" i="1" dirty="0" err="1">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p>
          <a:p>
            <a:endParaRPr lang="en-US" sz="1000" dirty="0"/>
          </a:p>
          <a:p>
            <a:r>
              <a:rPr lang="en-US" dirty="0"/>
              <a:t>But instead of using raw count, we usually squash a bit:</a:t>
            </a:r>
          </a:p>
          <a:p>
            <a:endParaRPr lang="en-US" sz="1000" dirty="0"/>
          </a:p>
        </p:txBody>
      </p:sp>
      <p:pic>
        <p:nvPicPr>
          <p:cNvPr id="4" name="Picture 3">
            <a:extLst>
              <a:ext uri="{FF2B5EF4-FFF2-40B4-BE49-F238E27FC236}">
                <a16:creationId xmlns:a16="http://schemas.microsoft.com/office/drawing/2014/main" id="{B0CB31EC-2827-F978-B1CD-5796D0FDB737}"/>
              </a:ext>
            </a:extLst>
          </p:cNvPr>
          <p:cNvPicPr>
            <a:picLocks noChangeAspect="1"/>
          </p:cNvPicPr>
          <p:nvPr/>
        </p:nvPicPr>
        <p:blipFill>
          <a:blip r:embed="rId3"/>
          <a:stretch>
            <a:fillRect/>
          </a:stretch>
        </p:blipFill>
        <p:spPr>
          <a:xfrm>
            <a:off x="1752600" y="4360862"/>
            <a:ext cx="10181453" cy="1793875"/>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9AAF246-B0C1-4889-3B80-3BB8832E152F}"/>
                  </a:ext>
                </a:extLst>
              </p14:cNvPr>
              <p14:cNvContentPartPr/>
              <p14:nvPr/>
            </p14:nvContentPartPr>
            <p14:xfrm>
              <a:off x="1514880" y="977400"/>
              <a:ext cx="6285600" cy="2774520"/>
            </p14:xfrm>
          </p:contentPart>
        </mc:Choice>
        <mc:Fallback>
          <p:pic>
            <p:nvPicPr>
              <p:cNvPr id="5" name="Ink 4">
                <a:extLst>
                  <a:ext uri="{FF2B5EF4-FFF2-40B4-BE49-F238E27FC236}">
                    <a16:creationId xmlns:a16="http://schemas.microsoft.com/office/drawing/2014/main" id="{F9AAF246-B0C1-4889-3B80-3BB8832E152F}"/>
                  </a:ext>
                </a:extLst>
              </p:cNvPr>
              <p:cNvPicPr/>
              <p:nvPr/>
            </p:nvPicPr>
            <p:blipFill>
              <a:blip r:embed="rId5"/>
              <a:stretch>
                <a:fillRect/>
              </a:stretch>
            </p:blipFill>
            <p:spPr>
              <a:xfrm>
                <a:off x="1505520" y="968040"/>
                <a:ext cx="6304320" cy="2793240"/>
              </a:xfrm>
              <a:prstGeom prst="rect">
                <a:avLst/>
              </a:prstGeom>
            </p:spPr>
          </p:pic>
        </mc:Fallback>
      </mc:AlternateContent>
    </p:spTree>
    <p:extLst>
      <p:ext uri="{BB962C8B-B14F-4D97-AF65-F5344CB8AC3E}">
        <p14:creationId xmlns:p14="http://schemas.microsoft.com/office/powerpoint/2010/main" val="866080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5A0D0FD-0016-B723-F014-DC1EC3957EBF}"/>
                  </a:ext>
                </a:extLst>
              </p14:cNvPr>
              <p14:cNvContentPartPr/>
              <p14:nvPr/>
            </p14:nvContentPartPr>
            <p14:xfrm>
              <a:off x="3206520" y="1013400"/>
              <a:ext cx="5269320" cy="4105080"/>
            </p14:xfrm>
          </p:contentPart>
        </mc:Choice>
        <mc:Fallback>
          <p:pic>
            <p:nvPicPr>
              <p:cNvPr id="4" name="Ink 3">
                <a:extLst>
                  <a:ext uri="{FF2B5EF4-FFF2-40B4-BE49-F238E27FC236}">
                    <a16:creationId xmlns:a16="http://schemas.microsoft.com/office/drawing/2014/main" id="{15A0D0FD-0016-B723-F014-DC1EC3957EBF}"/>
                  </a:ext>
                </a:extLst>
              </p:cNvPr>
              <p:cNvPicPr/>
              <p:nvPr/>
            </p:nvPicPr>
            <p:blipFill>
              <a:blip r:embed="rId5"/>
              <a:stretch>
                <a:fillRect/>
              </a:stretch>
            </p:blipFill>
            <p:spPr>
              <a:xfrm>
                <a:off x="3197160" y="1004040"/>
                <a:ext cx="5288040" cy="4123800"/>
              </a:xfrm>
              <a:prstGeom prst="rect">
                <a:avLst/>
              </a:prstGeom>
            </p:spPr>
          </p:pic>
        </mc:Fallback>
      </mc:AlternateContent>
    </p:spTree>
    <p:extLst>
      <p:ext uri="{BB962C8B-B14F-4D97-AF65-F5344CB8AC3E}">
        <p14:creationId xmlns:p14="http://schemas.microsoft.com/office/powerpoint/2010/main" val="398813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1FDFFE87-8865-E16F-2684-5EAC2D53EADA}"/>
                  </a:ext>
                </a:extLst>
              </p14:cNvPr>
              <p14:cNvContentPartPr/>
              <p14:nvPr/>
            </p14:nvContentPartPr>
            <p14:xfrm>
              <a:off x="4294440" y="1765800"/>
              <a:ext cx="6900120" cy="1484280"/>
            </p14:xfrm>
          </p:contentPart>
        </mc:Choice>
        <mc:Fallback>
          <p:pic>
            <p:nvPicPr>
              <p:cNvPr id="3" name="Ink 2">
                <a:extLst>
                  <a:ext uri="{FF2B5EF4-FFF2-40B4-BE49-F238E27FC236}">
                    <a16:creationId xmlns:a16="http://schemas.microsoft.com/office/drawing/2014/main" id="{1FDFFE87-8865-E16F-2684-5EAC2D53EADA}"/>
                  </a:ext>
                </a:extLst>
              </p:cNvPr>
              <p:cNvPicPr/>
              <p:nvPr/>
            </p:nvPicPr>
            <p:blipFill>
              <a:blip r:embed="rId6"/>
              <a:stretch>
                <a:fillRect/>
              </a:stretch>
            </p:blipFill>
            <p:spPr>
              <a:xfrm>
                <a:off x="4285080" y="1756440"/>
                <a:ext cx="6918840" cy="1503000"/>
              </a:xfrm>
              <a:prstGeom prst="rect">
                <a:avLst/>
              </a:prstGeom>
            </p:spPr>
          </p:pic>
        </mc:Fallback>
      </mc:AlternateContent>
    </p:spTree>
    <p:extLst>
      <p:ext uri="{BB962C8B-B14F-4D97-AF65-F5344CB8AC3E}">
        <p14:creationId xmlns:p14="http://schemas.microsoft.com/office/powerpoint/2010/main" val="695141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67976D4-58FB-102A-C521-DAD9BD9B9391}"/>
                  </a:ext>
                </a:extLst>
              </p14:cNvPr>
              <p14:cNvContentPartPr/>
              <p14:nvPr/>
            </p14:nvContentPartPr>
            <p14:xfrm>
              <a:off x="1469160" y="4078800"/>
              <a:ext cx="7459560" cy="849960"/>
            </p14:xfrm>
          </p:contentPart>
        </mc:Choice>
        <mc:Fallback>
          <p:pic>
            <p:nvPicPr>
              <p:cNvPr id="4" name="Ink 3">
                <a:extLst>
                  <a:ext uri="{FF2B5EF4-FFF2-40B4-BE49-F238E27FC236}">
                    <a16:creationId xmlns:a16="http://schemas.microsoft.com/office/drawing/2014/main" id="{967976D4-58FB-102A-C521-DAD9BD9B9391}"/>
                  </a:ext>
                </a:extLst>
              </p:cNvPr>
              <p:cNvPicPr/>
              <p:nvPr/>
            </p:nvPicPr>
            <p:blipFill>
              <a:blip r:embed="rId4"/>
              <a:stretch>
                <a:fillRect/>
              </a:stretch>
            </p:blipFill>
            <p:spPr>
              <a:xfrm>
                <a:off x="1459800" y="4069440"/>
                <a:ext cx="7478280" cy="868680"/>
              </a:xfrm>
              <a:prstGeom prst="rect">
                <a:avLst/>
              </a:prstGeom>
            </p:spPr>
          </p:pic>
        </mc:Fallback>
      </mc:AlternateContent>
    </p:spTree>
    <p:extLst>
      <p:ext uri="{BB962C8B-B14F-4D97-AF65-F5344CB8AC3E}">
        <p14:creationId xmlns:p14="http://schemas.microsoft.com/office/powerpoint/2010/main" val="1738300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8311" y="4821106"/>
            <a:ext cx="10149289" cy="1726894"/>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143000" y="5486400"/>
            <a:ext cx="10058401"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43750C56-03D2-2851-646E-2F47FF1ACD37}"/>
                  </a:ext>
                </a:extLst>
              </p14:cNvPr>
              <p14:cNvContentPartPr/>
              <p14:nvPr/>
            </p14:nvContentPartPr>
            <p14:xfrm>
              <a:off x="952200" y="842040"/>
              <a:ext cx="10666440" cy="5002920"/>
            </p14:xfrm>
          </p:contentPart>
        </mc:Choice>
        <mc:Fallback>
          <p:pic>
            <p:nvPicPr>
              <p:cNvPr id="4" name="Ink 3">
                <a:extLst>
                  <a:ext uri="{FF2B5EF4-FFF2-40B4-BE49-F238E27FC236}">
                    <a16:creationId xmlns:a16="http://schemas.microsoft.com/office/drawing/2014/main" id="{43750C56-03D2-2851-646E-2F47FF1ACD37}"/>
                  </a:ext>
                </a:extLst>
              </p:cNvPr>
              <p:cNvPicPr/>
              <p:nvPr/>
            </p:nvPicPr>
            <p:blipFill>
              <a:blip r:embed="rId7"/>
              <a:stretch>
                <a:fillRect/>
              </a:stretch>
            </p:blipFill>
            <p:spPr>
              <a:xfrm>
                <a:off x="942840" y="832680"/>
                <a:ext cx="10685160" cy="5021640"/>
              </a:xfrm>
              <a:prstGeom prst="rect">
                <a:avLst/>
              </a:prstGeom>
            </p:spPr>
          </p:pic>
        </mc:Fallback>
      </mc:AlternateContent>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synonyms</a:t>
            </a:r>
            <a:r>
              <a:rPr lang="en-US" sz="3200" dirty="0"/>
              <a:t>.</a:t>
            </a:r>
          </a:p>
          <a:p>
            <a:pPr marL="0" indent="0"/>
            <a:endParaRPr lang="en-US" sz="3200" dirty="0"/>
          </a:p>
          <a:p>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177A19D-0049-7FF6-9903-CB4F5863848B}"/>
                  </a:ext>
                </a:extLst>
              </p14:cNvPr>
              <p14:cNvContentPartPr/>
              <p14:nvPr/>
            </p14:nvContentPartPr>
            <p14:xfrm>
              <a:off x="1136520" y="1796760"/>
              <a:ext cx="10487880" cy="2937600"/>
            </p14:xfrm>
          </p:contentPart>
        </mc:Choice>
        <mc:Fallback>
          <p:pic>
            <p:nvPicPr>
              <p:cNvPr id="4" name="Ink 3">
                <a:extLst>
                  <a:ext uri="{FF2B5EF4-FFF2-40B4-BE49-F238E27FC236}">
                    <a16:creationId xmlns:a16="http://schemas.microsoft.com/office/drawing/2014/main" id="{4177A19D-0049-7FF6-9903-CB4F5863848B}"/>
                  </a:ext>
                </a:extLst>
              </p:cNvPr>
              <p:cNvPicPr/>
              <p:nvPr/>
            </p:nvPicPr>
            <p:blipFill>
              <a:blip r:embed="rId4"/>
              <a:stretch>
                <a:fillRect/>
              </a:stretch>
            </p:blipFill>
            <p:spPr>
              <a:xfrm>
                <a:off x="1127160" y="1787400"/>
                <a:ext cx="10506600" cy="2956320"/>
              </a:xfrm>
              <a:prstGeom prst="rect">
                <a:avLst/>
              </a:prstGeom>
            </p:spPr>
          </p:pic>
        </mc:Fallback>
      </mc:AlternateContent>
    </p:spTree>
    <p:extLst>
      <p:ext uri="{BB962C8B-B14F-4D97-AF65-F5344CB8AC3E}">
        <p14:creationId xmlns:p14="http://schemas.microsoft.com/office/powerpoint/2010/main" val="347859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438042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3D4E575-FFE0-108E-DD04-1A7D157EB708}"/>
                  </a:ext>
                </a:extLst>
              </p14:cNvPr>
              <p14:cNvContentPartPr/>
              <p14:nvPr/>
            </p14:nvContentPartPr>
            <p14:xfrm>
              <a:off x="3664800" y="1095120"/>
              <a:ext cx="7058880" cy="4176720"/>
            </p14:xfrm>
          </p:contentPart>
        </mc:Choice>
        <mc:Fallback>
          <p:pic>
            <p:nvPicPr>
              <p:cNvPr id="4" name="Ink 3">
                <a:extLst>
                  <a:ext uri="{FF2B5EF4-FFF2-40B4-BE49-F238E27FC236}">
                    <a16:creationId xmlns:a16="http://schemas.microsoft.com/office/drawing/2014/main" id="{E3D4E575-FFE0-108E-DD04-1A7D157EB708}"/>
                  </a:ext>
                </a:extLst>
              </p:cNvPr>
              <p:cNvPicPr/>
              <p:nvPr/>
            </p:nvPicPr>
            <p:blipFill>
              <a:blip r:embed="rId4"/>
              <a:stretch>
                <a:fillRect/>
              </a:stretch>
            </p:blipFill>
            <p:spPr>
              <a:xfrm>
                <a:off x="3655440" y="1085760"/>
                <a:ext cx="7077600" cy="4195440"/>
              </a:xfrm>
              <a:prstGeom prst="rect">
                <a:avLst/>
              </a:prstGeom>
            </p:spPr>
          </p:pic>
        </mc:Fallback>
      </mc:AlternateContent>
    </p:spTree>
    <p:extLst>
      <p:ext uri="{BB962C8B-B14F-4D97-AF65-F5344CB8AC3E}">
        <p14:creationId xmlns:p14="http://schemas.microsoft.com/office/powerpoint/2010/main" val="3883883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32</a:t>
            </a:fld>
            <a:endParaRPr 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DB63BCC-C2EC-4690-E859-7F2594D4A06B}"/>
                  </a:ext>
                </a:extLst>
              </p14:cNvPr>
              <p14:cNvContentPartPr/>
              <p14:nvPr/>
            </p14:nvContentPartPr>
            <p14:xfrm>
              <a:off x="4488840" y="3055320"/>
              <a:ext cx="6588000" cy="1157040"/>
            </p14:xfrm>
          </p:contentPart>
        </mc:Choice>
        <mc:Fallback>
          <p:pic>
            <p:nvPicPr>
              <p:cNvPr id="5" name="Ink 4">
                <a:extLst>
                  <a:ext uri="{FF2B5EF4-FFF2-40B4-BE49-F238E27FC236}">
                    <a16:creationId xmlns:a16="http://schemas.microsoft.com/office/drawing/2014/main" id="{9DB63BCC-C2EC-4690-E859-7F2594D4A06B}"/>
                  </a:ext>
                </a:extLst>
              </p:cNvPr>
              <p:cNvPicPr/>
              <p:nvPr/>
            </p:nvPicPr>
            <p:blipFill>
              <a:blip r:embed="rId4"/>
              <a:stretch>
                <a:fillRect/>
              </a:stretch>
            </p:blipFill>
            <p:spPr>
              <a:xfrm>
                <a:off x="4479480" y="3045960"/>
                <a:ext cx="6606720" cy="1175760"/>
              </a:xfrm>
              <a:prstGeom prst="rect">
                <a:avLst/>
              </a:prstGeom>
            </p:spPr>
          </p:pic>
        </mc:Fallback>
      </mc:AlternateContent>
    </p:spTree>
    <p:extLst>
      <p:ext uri="{BB962C8B-B14F-4D97-AF65-F5344CB8AC3E}">
        <p14:creationId xmlns:p14="http://schemas.microsoft.com/office/powerpoint/2010/main" val="3914140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606"/>
            <a:ext cx="10972800" cy="907196"/>
          </a:xfrm>
        </p:spPr>
        <p:txBody>
          <a:bodyPr>
            <a:noAutofit/>
          </a:bodyPr>
          <a:lstStyle/>
          <a:p>
            <a:r>
              <a:rPr lang="en-US" sz="4000" dirty="0"/>
              <a:t>Common methods for getting short dense vectors</a:t>
            </a:r>
          </a:p>
        </p:txBody>
      </p:sp>
      <p:sp>
        <p:nvSpPr>
          <p:cNvPr id="3" name="Content Placeholder 2"/>
          <p:cNvSpPr>
            <a:spLocks noGrp="1"/>
          </p:cNvSpPr>
          <p:nvPr>
            <p:ph idx="1"/>
          </p:nvPr>
        </p:nvSpPr>
        <p:spPr>
          <a:xfrm>
            <a:off x="1097281" y="1600200"/>
            <a:ext cx="10058401" cy="4876800"/>
          </a:xfrm>
        </p:spPr>
        <p:txBody>
          <a:bodyPr>
            <a:normAutofit lnSpcReduction="100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1100653" lvl="1" indent="-571500">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1100653" lvl="1" indent="-571500">
              <a:buFont typeface="Arial" panose="020B0604020202020204" pitchFamily="34" charset="0"/>
              <a:buChar char="•"/>
            </a:pPr>
            <a:r>
              <a:rPr lang="en-US" dirty="0">
                <a:solidFill>
                  <a:schemeClr val="bg1">
                    <a:lumMod val="50000"/>
                  </a:schemeClr>
                </a:solidFill>
              </a:rPr>
              <a:t>Compute distinct embeddings for a word in its context</a:t>
            </a:r>
          </a:p>
          <a:p>
            <a:pPr marL="1100653" lvl="1" indent="-571500">
              <a:buFont typeface="Arial" panose="020B0604020202020204" pitchFamily="34" charset="0"/>
              <a:buChar char="•"/>
            </a:pPr>
            <a:r>
              <a:rPr lang="en-US" dirty="0">
                <a:solidFill>
                  <a:schemeClr val="bg1">
                    <a:lumMod val="50000"/>
                  </a:schemeClr>
                </a:solidFill>
              </a:rPr>
              <a:t>Separate embeddings for each token of a word</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06AF83C-637E-6A97-FDCB-A3E1F31AE139}"/>
                  </a:ext>
                </a:extLst>
              </p14:cNvPr>
              <p14:cNvContentPartPr/>
              <p14:nvPr/>
            </p14:nvContentPartPr>
            <p14:xfrm>
              <a:off x="670680" y="1965960"/>
              <a:ext cx="8629920" cy="4253760"/>
            </p14:xfrm>
          </p:contentPart>
        </mc:Choice>
        <mc:Fallback>
          <p:pic>
            <p:nvPicPr>
              <p:cNvPr id="4" name="Ink 3">
                <a:extLst>
                  <a:ext uri="{FF2B5EF4-FFF2-40B4-BE49-F238E27FC236}">
                    <a16:creationId xmlns:a16="http://schemas.microsoft.com/office/drawing/2014/main" id="{706AF83C-637E-6A97-FDCB-A3E1F31AE139}"/>
                  </a:ext>
                </a:extLst>
              </p:cNvPr>
              <p:cNvPicPr/>
              <p:nvPr/>
            </p:nvPicPr>
            <p:blipFill>
              <a:blip r:embed="rId4"/>
              <a:stretch>
                <a:fillRect/>
              </a:stretch>
            </p:blipFill>
            <p:spPr>
              <a:xfrm>
                <a:off x="661320" y="1956600"/>
                <a:ext cx="8648640" cy="4272480"/>
              </a:xfrm>
              <a:prstGeom prst="rect">
                <a:avLst/>
              </a:prstGeom>
            </p:spPr>
          </p:pic>
        </mc:Fallback>
      </mc:AlternateContent>
    </p:spTree>
    <p:extLst>
      <p:ext uri="{BB962C8B-B14F-4D97-AF65-F5344CB8AC3E}">
        <p14:creationId xmlns:p14="http://schemas.microsoft.com/office/powerpoint/2010/main" val="1473047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fontScale="70000" lnSpcReduction="20000"/>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br>
              <a:rPr lang="en-US" sz="4400" dirty="0"/>
            </a:br>
            <a:endParaRPr lang="en-US" sz="4400" dirty="0"/>
          </a:p>
          <a:p>
            <a:r>
              <a:rPr lang="en-US" sz="4400" b="1" dirty="0"/>
              <a:t>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098F8BB-C543-DD63-24E1-F8CF60FA2BCA}"/>
                  </a:ext>
                </a:extLst>
              </p14:cNvPr>
              <p14:cNvContentPartPr/>
              <p14:nvPr/>
            </p14:nvContentPartPr>
            <p14:xfrm>
              <a:off x="880560" y="2922840"/>
              <a:ext cx="5272200" cy="649800"/>
            </p14:xfrm>
          </p:contentPart>
        </mc:Choice>
        <mc:Fallback>
          <p:pic>
            <p:nvPicPr>
              <p:cNvPr id="4" name="Ink 3">
                <a:extLst>
                  <a:ext uri="{FF2B5EF4-FFF2-40B4-BE49-F238E27FC236}">
                    <a16:creationId xmlns:a16="http://schemas.microsoft.com/office/drawing/2014/main" id="{5098F8BB-C543-DD63-24E1-F8CF60FA2BCA}"/>
                  </a:ext>
                </a:extLst>
              </p:cNvPr>
              <p:cNvPicPr/>
              <p:nvPr/>
            </p:nvPicPr>
            <p:blipFill>
              <a:blip r:embed="rId3"/>
              <a:stretch>
                <a:fillRect/>
              </a:stretch>
            </p:blipFill>
            <p:spPr>
              <a:xfrm>
                <a:off x="871200" y="2913480"/>
                <a:ext cx="5290920" cy="668520"/>
              </a:xfrm>
              <a:prstGeom prst="rect">
                <a:avLst/>
              </a:prstGeom>
            </p:spPr>
          </p:pic>
        </mc:Fallback>
      </mc:AlternateContent>
    </p:spTree>
    <p:extLst>
      <p:ext uri="{BB962C8B-B14F-4D97-AF65-F5344CB8AC3E}">
        <p14:creationId xmlns:p14="http://schemas.microsoft.com/office/powerpoint/2010/main" val="1771250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5"/>
            <a:ext cx="8823960" cy="1237396"/>
          </a:xfrm>
        </p:spPr>
        <p:txBody>
          <a:bodyPr/>
          <a:lstStyle/>
          <a:p>
            <a:r>
              <a:rPr lang="en-US" dirty="0"/>
              <a:t>Word2vec</a:t>
            </a:r>
          </a:p>
        </p:txBody>
      </p:sp>
      <p:sp>
        <p:nvSpPr>
          <p:cNvPr id="3" name="Content Placeholder 2"/>
          <p:cNvSpPr>
            <a:spLocks noGrp="1"/>
          </p:cNvSpPr>
          <p:nvPr>
            <p:ph idx="1"/>
          </p:nvPr>
        </p:nvSpPr>
        <p:spPr>
          <a:xfrm>
            <a:off x="762000" y="1676400"/>
            <a:ext cx="11277600" cy="5181600"/>
          </a:xfrm>
        </p:spPr>
        <p:txBody>
          <a:bodyPr>
            <a:normAutofit/>
          </a:bodyPr>
          <a:lstStyle/>
          <a:p>
            <a:r>
              <a:rPr lang="en-US" sz="3300" dirty="0"/>
              <a:t>Instead of </a:t>
            </a:r>
            <a:r>
              <a:rPr lang="en-US" sz="3300" b="1" dirty="0"/>
              <a:t>counting</a:t>
            </a:r>
            <a:r>
              <a:rPr lang="en-US" sz="3300" dirty="0"/>
              <a:t> how often each word </a:t>
            </a:r>
            <a:r>
              <a:rPr lang="en-US" sz="3300" i="1" dirty="0"/>
              <a:t>w</a:t>
            </a:r>
            <a:r>
              <a:rPr lang="en-US" sz="3300" dirty="0"/>
              <a:t> occurs near "</a:t>
            </a:r>
            <a:r>
              <a:rPr lang="en-US" sz="3300" i="1" dirty="0"/>
              <a:t>apricot"</a:t>
            </a:r>
          </a:p>
          <a:p>
            <a:pPr lvl="1"/>
            <a:r>
              <a:rPr lang="en-US" dirty="0"/>
              <a:t>Train a classifier on a binary </a:t>
            </a:r>
            <a:r>
              <a:rPr lang="en-US" b="1" dirty="0"/>
              <a:t>prediction</a:t>
            </a:r>
            <a:r>
              <a:rPr lang="en-US" dirty="0"/>
              <a:t> task:</a:t>
            </a:r>
          </a:p>
          <a:p>
            <a:pPr lvl="2"/>
            <a:r>
              <a:rPr lang="en-US" sz="2800" dirty="0"/>
              <a:t>Is </a:t>
            </a:r>
            <a:r>
              <a:rPr lang="en-US" sz="2800" i="1" dirty="0"/>
              <a:t>w </a:t>
            </a:r>
            <a:r>
              <a:rPr lang="en-US" sz="2800" dirty="0"/>
              <a:t>likely to show up near "</a:t>
            </a:r>
            <a:r>
              <a:rPr lang="en-US" sz="2800" i="1" dirty="0"/>
              <a:t>apricot"</a:t>
            </a:r>
            <a:r>
              <a:rPr lang="en-US" sz="2800" dirty="0"/>
              <a:t>?</a:t>
            </a:r>
            <a:endParaRPr lang="en-US" dirty="0"/>
          </a:p>
          <a:p>
            <a:r>
              <a:rPr lang="en-US" sz="3300" dirty="0"/>
              <a:t>We don’t actually care about this task</a:t>
            </a:r>
          </a:p>
          <a:p>
            <a:pPr lvl="2"/>
            <a:r>
              <a:rPr lang="en-US" sz="2800" dirty="0"/>
              <a:t>But we'll take the learned classifier weights as the word embeddings</a:t>
            </a:r>
          </a:p>
          <a:p>
            <a:r>
              <a:rPr lang="en-US" sz="3300" dirty="0"/>
              <a:t>Big idea:  </a:t>
            </a:r>
            <a:r>
              <a:rPr lang="en-US" sz="3300" b="1" dirty="0">
                <a:solidFill>
                  <a:srgbClr val="0000FF"/>
                </a:solidFill>
              </a:rPr>
              <a:t>self-supervision</a:t>
            </a:r>
            <a:r>
              <a:rPr lang="en-US" sz="3300" dirty="0"/>
              <a:t>: </a:t>
            </a:r>
          </a:p>
          <a:p>
            <a:pPr lvl="2"/>
            <a:r>
              <a:rPr lang="en-US" sz="2800" dirty="0"/>
              <a:t>A word c that occurs near apricot in the corpus cats as the gold "correct answer" for supervised learning</a:t>
            </a:r>
          </a:p>
          <a:p>
            <a:pPr lvl="2"/>
            <a:r>
              <a:rPr lang="en-US" sz="2800" dirty="0"/>
              <a:t>No need for human labels</a:t>
            </a:r>
          </a:p>
          <a:p>
            <a:pPr lvl="2"/>
            <a:r>
              <a:rPr lang="en-US" dirty="0" err="1"/>
              <a:t>Bengio</a:t>
            </a:r>
            <a:r>
              <a:rPr lang="en-US" dirty="0"/>
              <a:t> et al. (2003); </a:t>
            </a:r>
            <a:r>
              <a:rPr lang="en-US" dirty="0" err="1"/>
              <a:t>Collobert</a:t>
            </a:r>
            <a:r>
              <a:rPr lang="en-US" dirty="0"/>
              <a:t> et al. (2011) </a:t>
            </a:r>
          </a:p>
          <a:p>
            <a:pPr lvl="2"/>
            <a:endParaRPr lang="en-US" sz="2800" dirty="0"/>
          </a:p>
          <a:p>
            <a:endParaRPr lang="en-US" dirty="0"/>
          </a:p>
          <a:p>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5BE09EF-4DDB-23A6-E8D4-919BE668FA4C}"/>
                  </a:ext>
                </a:extLst>
              </p14:cNvPr>
              <p14:cNvContentPartPr/>
              <p14:nvPr/>
            </p14:nvContentPartPr>
            <p14:xfrm>
              <a:off x="778320" y="1668600"/>
              <a:ext cx="11035440" cy="4063680"/>
            </p14:xfrm>
          </p:contentPart>
        </mc:Choice>
        <mc:Fallback>
          <p:pic>
            <p:nvPicPr>
              <p:cNvPr id="4" name="Ink 3">
                <a:extLst>
                  <a:ext uri="{FF2B5EF4-FFF2-40B4-BE49-F238E27FC236}">
                    <a16:creationId xmlns:a16="http://schemas.microsoft.com/office/drawing/2014/main" id="{35BE09EF-4DDB-23A6-E8D4-919BE668FA4C}"/>
                  </a:ext>
                </a:extLst>
              </p:cNvPr>
              <p:cNvPicPr/>
              <p:nvPr/>
            </p:nvPicPr>
            <p:blipFill>
              <a:blip r:embed="rId4"/>
              <a:stretch>
                <a:fillRect/>
              </a:stretch>
            </p:blipFill>
            <p:spPr>
              <a:xfrm>
                <a:off x="768960" y="1659240"/>
                <a:ext cx="11054160" cy="4082400"/>
              </a:xfrm>
              <a:prstGeom prst="rect">
                <a:avLst/>
              </a:prstGeom>
            </p:spPr>
          </p:pic>
        </mc:Fallback>
      </mc:AlternateContent>
    </p:spTree>
    <p:extLst>
      <p:ext uri="{BB962C8B-B14F-4D97-AF65-F5344CB8AC3E}">
        <p14:creationId xmlns:p14="http://schemas.microsoft.com/office/powerpoint/2010/main" val="2634988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0500"/>
            <a:ext cx="11247119" cy="990600"/>
          </a:xfrm>
        </p:spPr>
        <p:txBody>
          <a:bodyPr>
            <a:normAutofit/>
          </a:bodyPr>
          <a:lstStyle/>
          <a:p>
            <a:r>
              <a:rPr lang="en-US" sz="4200" b="0" dirty="0"/>
              <a:t>Approach: predict if candidate word </a:t>
            </a:r>
            <a:r>
              <a:rPr lang="en-US" sz="4200" b="0" i="1" dirty="0"/>
              <a:t>c</a:t>
            </a:r>
            <a:r>
              <a:rPr lang="en-US" sz="4200" b="0" dirty="0"/>
              <a:t> is a "neighbor"</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t>
            </a:r>
            <a:r>
              <a:rPr lang="en-US" sz="3200" i="1" dirty="0"/>
              <a:t>t</a:t>
            </a:r>
            <a:r>
              <a:rPr lang="en-US" sz="3200" dirty="0"/>
              <a:t> and a neighboring context word </a:t>
            </a:r>
            <a:r>
              <a:rPr lang="en-US" sz="3200" i="1" dirty="0"/>
              <a:t>c</a:t>
            </a:r>
            <a:r>
              <a:rPr lang="en-US" sz="3200" dirty="0"/>
              <a:t> as </a:t>
            </a:r>
            <a:r>
              <a:rPr lang="en-US" sz="3200" b="1" dirty="0"/>
              <a:t>positive examples</a:t>
            </a:r>
            <a:r>
              <a:rPr lang="en-US" sz="3200" dirty="0"/>
              <a:t>.</a:t>
            </a:r>
          </a:p>
          <a:p>
            <a:pPr marL="514350" indent="-514350">
              <a:buFont typeface="+mj-lt"/>
              <a:buAutoNum type="arabicPeriod"/>
            </a:pPr>
            <a:r>
              <a:rPr lang="en-US" sz="3200" dirty="0"/>
              <a:t>Randomly sample other words in the lexicon to get negative examples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learned weights as the embeddings</a:t>
            </a:r>
          </a:p>
          <a:p>
            <a:endParaRPr lang="en-US" dirty="0"/>
          </a:p>
          <a:p>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E8C4A54-8577-FA5E-52FB-8847F12DC798}"/>
                  </a:ext>
                </a:extLst>
              </p14:cNvPr>
              <p14:cNvContentPartPr/>
              <p14:nvPr/>
            </p14:nvContentPartPr>
            <p14:xfrm>
              <a:off x="1689120" y="1514880"/>
              <a:ext cx="9695160" cy="5292360"/>
            </p14:xfrm>
          </p:contentPart>
        </mc:Choice>
        <mc:Fallback>
          <p:pic>
            <p:nvPicPr>
              <p:cNvPr id="4" name="Ink 3">
                <a:extLst>
                  <a:ext uri="{FF2B5EF4-FFF2-40B4-BE49-F238E27FC236}">
                    <a16:creationId xmlns:a16="http://schemas.microsoft.com/office/drawing/2014/main" id="{DE8C4A54-8577-FA5E-52FB-8847F12DC798}"/>
                  </a:ext>
                </a:extLst>
              </p:cNvPr>
              <p:cNvPicPr/>
              <p:nvPr/>
            </p:nvPicPr>
            <p:blipFill>
              <a:blip r:embed="rId4"/>
              <a:stretch>
                <a:fillRect/>
              </a:stretch>
            </p:blipFill>
            <p:spPr>
              <a:xfrm>
                <a:off x="1679760" y="1505520"/>
                <a:ext cx="9713880" cy="5311080"/>
              </a:xfrm>
              <a:prstGeom prst="rect">
                <a:avLst/>
              </a:prstGeom>
            </p:spPr>
          </p:pic>
        </mc:Fallback>
      </mc:AlternateContent>
    </p:spTree>
    <p:extLst>
      <p:ext uri="{BB962C8B-B14F-4D97-AF65-F5344CB8AC3E}">
        <p14:creationId xmlns:p14="http://schemas.microsoft.com/office/powerpoint/2010/main" val="3900406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752602" y="1845734"/>
            <a:ext cx="8915399" cy="4707466"/>
          </a:xfrm>
        </p:spPr>
        <p:txBody>
          <a:bodyPr>
            <a:normAutofit/>
          </a:bodyPr>
          <a:lstStyle/>
          <a:p>
            <a:r>
              <a:rPr lang="en-US" sz="3200" dirty="0"/>
              <a:t>Assume a +/- 2 word window, given training sentence:</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c3      c4</a:t>
            </a: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808771" y="30480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6400800" y="30480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666191" y="3352800"/>
            <a:ext cx="595380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[target]</a:t>
            </a:r>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E25AA12-1DB4-2087-69E4-638EC970F2BB}"/>
                  </a:ext>
                </a:extLst>
              </p14:cNvPr>
              <p14:cNvContentPartPr/>
              <p14:nvPr/>
            </p14:nvContentPartPr>
            <p14:xfrm>
              <a:off x="3736440" y="3695040"/>
              <a:ext cx="5164560" cy="1341360"/>
            </p14:xfrm>
          </p:contentPart>
        </mc:Choice>
        <mc:Fallback>
          <p:pic>
            <p:nvPicPr>
              <p:cNvPr id="5" name="Ink 4">
                <a:extLst>
                  <a:ext uri="{FF2B5EF4-FFF2-40B4-BE49-F238E27FC236}">
                    <a16:creationId xmlns:a16="http://schemas.microsoft.com/office/drawing/2014/main" id="{4E25AA12-1DB4-2087-69E4-638EC970F2BB}"/>
                  </a:ext>
                </a:extLst>
              </p:cNvPr>
              <p:cNvPicPr/>
              <p:nvPr/>
            </p:nvPicPr>
            <p:blipFill>
              <a:blip r:embed="rId4"/>
              <a:stretch>
                <a:fillRect/>
              </a:stretch>
            </p:blipFill>
            <p:spPr>
              <a:xfrm>
                <a:off x="3727080" y="3685680"/>
                <a:ext cx="5183280" cy="1360080"/>
              </a:xfrm>
              <a:prstGeom prst="rect">
                <a:avLst/>
              </a:prstGeom>
            </p:spPr>
          </p:pic>
        </mc:Fallback>
      </mc:AlternateContent>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1219200" y="1371599"/>
            <a:ext cx="10972800" cy="5326797"/>
          </a:xfrm>
        </p:spPr>
        <p:txBody>
          <a:bodyPr>
            <a:normAutofit lnSpcReduction="10000"/>
          </a:bodyPr>
          <a:lstStyle/>
          <a:p>
            <a:r>
              <a:rPr lang="en-US" sz="3200" dirty="0"/>
              <a:t>(assuming a +/- 2 word window)</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0" indent="0">
              <a:spcBef>
                <a:spcPts val="0"/>
              </a:spcBef>
            </a:pPr>
            <a:endParaRPr lang="en-US" sz="2800" dirty="0">
              <a:latin typeface="Times New Roman" panose="02020603050405020304" pitchFamily="18" charset="0"/>
              <a:cs typeface="Times New Roman" panose="02020603050405020304" pitchFamily="18" charset="0"/>
            </a:endParaRPr>
          </a:p>
          <a:p>
            <a:pPr marL="0" indent="0">
              <a:spcBef>
                <a:spcPts val="0"/>
              </a:spcBef>
            </a:pPr>
            <a:r>
              <a:rPr lang="en-US" sz="2800" dirty="0">
                <a:latin typeface="Calibri" panose="020F0502020204030204" pitchFamily="34" charset="0"/>
                <a:cs typeface="Calibri" panose="020F0502020204030204" pitchFamily="34" charset="0"/>
              </a:rPr>
              <a:t>Goal: train a classifier that is given a candidate (</a:t>
            </a:r>
            <a:r>
              <a:rPr lang="en-US" sz="2800" b="1"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ord, </a:t>
            </a:r>
            <a:r>
              <a:rPr lang="en-US" sz="2800" b="1" dirty="0">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ontext) pair</a:t>
            </a:r>
          </a:p>
          <a:p>
            <a:pPr marL="0" indent="0">
              <a:spcBef>
                <a:spcPts val="0"/>
              </a:spcBef>
            </a:pPr>
            <a:r>
              <a:rPr lang="en-US" sz="2800" dirty="0">
                <a:latin typeface="Calibri" panose="020F0502020204030204" pitchFamily="34" charset="0"/>
                <a:cs typeface="Calibri" panose="020F0502020204030204" pitchFamily="34" charset="0"/>
              </a:rPr>
              <a:t>		 (apricot, jam)</a:t>
            </a:r>
          </a:p>
          <a:p>
            <a:pPr marL="0" indent="0">
              <a:spcBef>
                <a:spcPts val="0"/>
              </a:spcBef>
            </a:pPr>
            <a:r>
              <a:rPr lang="en-US" sz="2800" dirty="0">
                <a:latin typeface="Calibri" panose="020F0502020204030204" pitchFamily="34" charset="0"/>
                <a:cs typeface="Calibri" panose="020F0502020204030204" pitchFamily="34" charset="0"/>
              </a:rPr>
              <a:t> 		 (apricot, aardvark)</a:t>
            </a:r>
          </a:p>
          <a:p>
            <a:pPr marL="0" indent="0">
              <a:spcBef>
                <a:spcPts val="0"/>
              </a:spcBef>
            </a:pPr>
            <a:r>
              <a:rPr lang="en-US" sz="2800" dirty="0">
                <a:latin typeface="Calibri" panose="020F0502020204030204" pitchFamily="34" charset="0"/>
                <a:cs typeface="Calibri" panose="020F0502020204030204" pitchFamily="34" charset="0"/>
              </a:rPr>
              <a:t>		…</a:t>
            </a:r>
          </a:p>
          <a:p>
            <a:pPr marL="0" indent="0">
              <a:spcBef>
                <a:spcPts val="0"/>
              </a:spcBef>
            </a:pPr>
            <a:r>
              <a:rPr lang="en-US" sz="28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800" dirty="0">
                <a:latin typeface="Calibri" panose="020F0502020204030204" pitchFamily="34" charset="0"/>
                <a:cs typeface="Calibri" panose="020F0502020204030204" pitchFamily="34" charset="0"/>
              </a:rPr>
              <a:t>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r>
              <a:rPr lang="en-US" sz="3000" i="1" dirty="0"/>
              <a:t>	P</a:t>
            </a:r>
            <a:r>
              <a:rPr lang="en-US" sz="3000" dirty="0"/>
              <a:t>(−|</a:t>
            </a:r>
            <a:r>
              <a:rPr lang="en-US" sz="3000" i="1" dirty="0"/>
              <a:t>w</a:t>
            </a:r>
            <a:r>
              <a:rPr lang="en-US" sz="3000" dirty="0"/>
              <a:t>, </a:t>
            </a:r>
            <a:r>
              <a:rPr lang="en-US" sz="3000" i="1" dirty="0"/>
              <a:t>c</a:t>
            </a:r>
            <a:r>
              <a:rPr lang="en-US" sz="3000" dirty="0"/>
              <a:t>) = 1 −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endParaRPr lang="en-US" sz="3000" dirty="0"/>
          </a:p>
          <a:p>
            <a:pPr marL="0" indent="0">
              <a:spcBef>
                <a:spcPts val="0"/>
              </a:spcBef>
            </a:pPr>
            <a:endParaRPr lang="en-US" sz="2800" dirty="0">
              <a:latin typeface="Calibri" panose="020F0502020204030204" pitchFamily="34" charset="0"/>
              <a:cs typeface="Calibri" panose="020F0502020204030204" pitchFamily="34" charset="0"/>
            </a:endParaRPr>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352800" y="25908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846525" y="25908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5A4F7AD-FFB2-066F-1F0A-86DFA4727ED3}"/>
                  </a:ext>
                </a:extLst>
              </p14:cNvPr>
              <p14:cNvContentPartPr/>
              <p14:nvPr/>
            </p14:nvContentPartPr>
            <p14:xfrm>
              <a:off x="3685320" y="3828600"/>
              <a:ext cx="6211440" cy="250560"/>
            </p14:xfrm>
          </p:contentPart>
        </mc:Choice>
        <mc:Fallback>
          <p:pic>
            <p:nvPicPr>
              <p:cNvPr id="4" name="Ink 3">
                <a:extLst>
                  <a:ext uri="{FF2B5EF4-FFF2-40B4-BE49-F238E27FC236}">
                    <a16:creationId xmlns:a16="http://schemas.microsoft.com/office/drawing/2014/main" id="{D5A4F7AD-FFB2-066F-1F0A-86DFA4727ED3}"/>
                  </a:ext>
                </a:extLst>
              </p:cNvPr>
              <p:cNvPicPr/>
              <p:nvPr/>
            </p:nvPicPr>
            <p:blipFill>
              <a:blip r:embed="rId4"/>
              <a:stretch>
                <a:fillRect/>
              </a:stretch>
            </p:blipFill>
            <p:spPr>
              <a:xfrm>
                <a:off x="3675960" y="3819240"/>
                <a:ext cx="6230160" cy="269280"/>
              </a:xfrm>
              <a:prstGeom prst="rect">
                <a:avLst/>
              </a:prstGeom>
            </p:spPr>
          </p:pic>
        </mc:Fallback>
      </mc:AlternateContent>
    </p:spTree>
    <p:extLst>
      <p:ext uri="{BB962C8B-B14F-4D97-AF65-F5344CB8AC3E}">
        <p14:creationId xmlns:p14="http://schemas.microsoft.com/office/powerpoint/2010/main" val="133825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3600" dirty="0"/>
              <a:t>Remember: two vectors are similar if they have a high dot product</a:t>
            </a:r>
          </a:p>
          <a:p>
            <a:pPr lvl="1"/>
            <a:r>
              <a:rPr lang="en-US" sz="3600" dirty="0"/>
              <a:t>Cosine is just a normalized dot product</a:t>
            </a:r>
          </a:p>
          <a:p>
            <a:r>
              <a:rPr lang="en-US" sz="3600" dirty="0"/>
              <a:t>So:</a:t>
            </a:r>
          </a:p>
          <a:p>
            <a:pPr lvl="1"/>
            <a:r>
              <a:rPr lang="en-US" sz="3600" dirty="0"/>
              <a:t>Similarity(</a:t>
            </a:r>
            <a:r>
              <a:rPr lang="en-US" sz="3600" dirty="0" err="1"/>
              <a:t>w,c</a:t>
            </a:r>
            <a:r>
              <a:rPr lang="en-US" sz="3600" dirty="0"/>
              <a:t>)  ∝ w</a:t>
            </a:r>
            <a:r>
              <a:rPr lang="en-US" sz="3600" baseline="-25000" dirty="0"/>
              <a:t> </a:t>
            </a:r>
            <a:r>
              <a:rPr lang="en-US" sz="3600" dirty="0"/>
              <a:t>∙ c</a:t>
            </a:r>
            <a:endParaRPr lang="en-US" sz="3600" baseline="-25000" dirty="0"/>
          </a:p>
          <a:p>
            <a:r>
              <a:rPr lang="en-US" sz="3600" dirty="0"/>
              <a:t>We’ll need to normalize to get a probability </a:t>
            </a:r>
          </a:p>
          <a:p>
            <a:pPr lvl="1"/>
            <a:r>
              <a:rPr lang="en-US" sz="3400" dirty="0"/>
              <a:t>(cosine isn't a probability either)</a:t>
            </a:r>
          </a:p>
        </p:txBody>
      </p:sp>
      <p:sp>
        <p:nvSpPr>
          <p:cNvPr id="4" name="Slide Number Placeholder 3"/>
          <p:cNvSpPr>
            <a:spLocks noGrp="1"/>
          </p:cNvSpPr>
          <p:nvPr>
            <p:ph type="sldNum" sz="quarter" idx="12"/>
          </p:nvPr>
        </p:nvSpPr>
        <p:spPr>
          <a:xfrm>
            <a:off x="1828800" y="5562600"/>
            <a:ext cx="1981200" cy="342900"/>
          </a:xfrm>
          <a:prstGeom prst="rect">
            <a:avLst/>
          </a:prstGeom>
        </p:spPr>
        <p:txBody>
          <a:bodyPr/>
          <a:lstStyle/>
          <a:p>
            <a:fld id="{10F35DC5-7E65-8247-99AB-4E984F8A921E}" type="slidenum">
              <a:rPr lang="en-US" smtClean="0"/>
              <a:pPr/>
              <a:t>39</a:t>
            </a:fld>
            <a:endParaRPr lang="en-US"/>
          </a:p>
        </p:txBody>
      </p:sp>
    </p:spTree>
    <p:extLst>
      <p:ext uri="{BB962C8B-B14F-4D97-AF65-F5344CB8AC3E}">
        <p14:creationId xmlns:p14="http://schemas.microsoft.com/office/powerpoint/2010/main" val="149832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1219200" y="1524000"/>
            <a:ext cx="10287000" cy="4023360"/>
          </a:xfrm>
        </p:spPr>
        <p:txBody>
          <a:bodyPr/>
          <a:lstStyle/>
          <a:p>
            <a:r>
              <a:rPr lang="en-US" sz="4000" dirty="0">
                <a:latin typeface="Times New Roman" charset="0"/>
                <a:ea typeface="Times New Roman" charset="0"/>
                <a:cs typeface="Times New Roman" charset="0"/>
              </a:rPr>
              <a:t>Sim(</a:t>
            </a:r>
            <a:r>
              <a:rPr lang="en-US" sz="4000" dirty="0" err="1">
                <a:latin typeface="Times New Roman" charset="0"/>
                <a:ea typeface="Times New Roman" charset="0"/>
                <a:cs typeface="Times New Roman" charset="0"/>
              </a:rPr>
              <a:t>w,c</a:t>
            </a:r>
            <a:r>
              <a:rPr lang="en-US" sz="4000" dirty="0">
                <a:latin typeface="Times New Roman" charset="0"/>
                <a:ea typeface="Times New Roman" charset="0"/>
                <a:cs typeface="Times New Roman" charset="0"/>
              </a:rPr>
              <a:t>) </a:t>
            </a:r>
            <a:r>
              <a:rPr lang="en-US" sz="4000" dirty="0"/>
              <a:t>≈ </a:t>
            </a:r>
            <a:r>
              <a:rPr lang="en-US" sz="4000" dirty="0">
                <a:latin typeface="Times New Roman" panose="02020603050405020304" pitchFamily="18" charset="0"/>
                <a:cs typeface="Times New Roman" panose="02020603050405020304" pitchFamily="18" charset="0"/>
              </a:rPr>
              <a:t>w</a:t>
            </a:r>
            <a:r>
              <a:rPr lang="en-US" sz="4000" i="1" dirty="0">
                <a:latin typeface="Times New Roman" panose="02020603050405020304" pitchFamily="18" charset="0"/>
                <a:ea typeface="Times New Roman" charset="0"/>
                <a:cs typeface="Times New Roman" panose="02020603050405020304" pitchFamily="18" charset="0"/>
              </a:rPr>
              <a:t> ∙ c</a:t>
            </a:r>
          </a:p>
          <a:p>
            <a:r>
              <a:rPr lang="en-US" sz="4000" dirty="0">
                <a:latin typeface="Calibri" charset="0"/>
                <a:ea typeface="Calibri" charset="0"/>
                <a:cs typeface="Calibri" charset="0"/>
              </a:rPr>
              <a:t>To turn this into a probability </a:t>
            </a:r>
          </a:p>
          <a:p>
            <a:r>
              <a:rPr lang="en-US" sz="4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772568"/>
            <a:ext cx="7324725" cy="1028032"/>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816" y="5029200"/>
            <a:ext cx="7375421" cy="1832945"/>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03"/>
            <a:ext cx="11231880" cy="907196"/>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1219200" y="2133600"/>
            <a:ext cx="10972800" cy="4191000"/>
          </a:xfrm>
        </p:spPr>
        <p:txBody>
          <a:bodyPr>
            <a:normAutofit/>
          </a:bodyPr>
          <a:lstStyle/>
          <a:p>
            <a:pPr marL="0" indent="0">
              <a:spcBef>
                <a:spcPts val="0"/>
              </a:spcBef>
            </a:pPr>
            <a:r>
              <a:rPr lang="en-US" sz="28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8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800" dirty="0"/>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4886318" cy="68579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3336" y="3657600"/>
            <a:ext cx="5571063" cy="2539192"/>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normAutofit lnSpcReduction="10000"/>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4A9B5E5-1340-4DBD-1956-ADB245A21D67}"/>
                  </a:ext>
                </a:extLst>
              </p14:cNvPr>
              <p14:cNvContentPartPr/>
              <p14:nvPr/>
            </p14:nvContentPartPr>
            <p14:xfrm>
              <a:off x="3009600" y="1325520"/>
              <a:ext cx="5487480" cy="5225760"/>
            </p14:xfrm>
          </p:contentPart>
        </mc:Choice>
        <mc:Fallback>
          <p:pic>
            <p:nvPicPr>
              <p:cNvPr id="3" name="Ink 2">
                <a:extLst>
                  <a:ext uri="{FF2B5EF4-FFF2-40B4-BE49-F238E27FC236}">
                    <a16:creationId xmlns:a16="http://schemas.microsoft.com/office/drawing/2014/main" id="{14A9B5E5-1340-4DBD-1956-ADB245A21D67}"/>
                  </a:ext>
                </a:extLst>
              </p:cNvPr>
              <p:cNvPicPr/>
              <p:nvPr/>
            </p:nvPicPr>
            <p:blipFill>
              <a:blip r:embed="rId5"/>
              <a:stretch>
                <a:fillRect/>
              </a:stretch>
            </p:blipFill>
            <p:spPr>
              <a:xfrm>
                <a:off x="3000240" y="1316160"/>
                <a:ext cx="5506200" cy="5244480"/>
              </a:xfrm>
              <a:prstGeom prst="rect">
                <a:avLst/>
              </a:prstGeom>
            </p:spPr>
          </p:pic>
        </mc:Fallback>
      </mc:AlternateContent>
    </p:spTree>
    <p:extLst>
      <p:ext uri="{BB962C8B-B14F-4D97-AF65-F5344CB8AC3E}">
        <p14:creationId xmlns:p14="http://schemas.microsoft.com/office/powerpoint/2010/main" val="46007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9240452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45</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46</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47</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3600" dirty="0"/>
              <a:t>. </a:t>
            </a:r>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4/10/25</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48</a:t>
            </a:fld>
            <a:endParaRPr lang="en-US"/>
          </a:p>
        </p:txBody>
      </p:sp>
    </p:spTree>
    <p:extLst>
      <p:ext uri="{BB962C8B-B14F-4D97-AF65-F5344CB8AC3E}">
        <p14:creationId xmlns:p14="http://schemas.microsoft.com/office/powerpoint/2010/main" val="1301077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1066799" y="1219200"/>
            <a:ext cx="10088881" cy="4572000"/>
          </a:xfrm>
        </p:spPr>
        <p:txBody>
          <a:bodyPr>
            <a:normAutofit/>
          </a:bodyPr>
          <a:lstStyle/>
          <a:p>
            <a:r>
              <a:rPr lang="en-US" sz="2800" dirty="0"/>
              <a:t>Maximize the similarity of the target with the actual context words, and minimize the similarity of the target with the </a:t>
            </a:r>
            <a:r>
              <a:rPr lang="en-US" sz="2800" i="1" dirty="0"/>
              <a:t>k </a:t>
            </a:r>
            <a:r>
              <a:rPr lang="en-US" sz="2800" dirty="0"/>
              <a:t>negative sampled non-neighbor words. </a:t>
            </a:r>
            <a:endParaRPr lang="en-US" sz="2400" dirty="0"/>
          </a:p>
          <a:p>
            <a:endParaRPr lang="en-US" sz="36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28681"/>
            <a:ext cx="7129423" cy="422931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vector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53E12E0-AC3D-D922-E2DB-F797A56F1359}"/>
                  </a:ext>
                </a:extLst>
              </p14:cNvPr>
              <p14:cNvContentPartPr/>
              <p14:nvPr/>
            </p14:nvContentPartPr>
            <p14:xfrm>
              <a:off x="1330920" y="783000"/>
              <a:ext cx="7908120" cy="6014160"/>
            </p14:xfrm>
          </p:contentPart>
        </mc:Choice>
        <mc:Fallback>
          <p:pic>
            <p:nvPicPr>
              <p:cNvPr id="4" name="Ink 3">
                <a:extLst>
                  <a:ext uri="{FF2B5EF4-FFF2-40B4-BE49-F238E27FC236}">
                    <a16:creationId xmlns:a16="http://schemas.microsoft.com/office/drawing/2014/main" id="{753E12E0-AC3D-D922-E2DB-F797A56F1359}"/>
                  </a:ext>
                </a:extLst>
              </p:cNvPr>
              <p:cNvPicPr/>
              <p:nvPr/>
            </p:nvPicPr>
            <p:blipFill>
              <a:blip r:embed="rId5"/>
              <a:stretch>
                <a:fillRect/>
              </a:stretch>
            </p:blipFill>
            <p:spPr>
              <a:xfrm>
                <a:off x="1321560" y="773640"/>
                <a:ext cx="7926840" cy="6032880"/>
              </a:xfrm>
              <a:prstGeom prst="rect">
                <a:avLst/>
              </a:prstGeom>
            </p:spPr>
          </p:pic>
        </mc:Fallback>
      </mc:AlternateContent>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How to learn?</a:t>
            </a:r>
          </a:p>
          <a:p>
            <a:pPr lvl="1"/>
            <a:r>
              <a:rPr lang="en-US" dirty="0"/>
              <a:t>Stochastic gradient descent!</a:t>
            </a:r>
          </a:p>
          <a:p>
            <a:endParaRPr lang="en-US" sz="3200" dirty="0"/>
          </a:p>
          <a:p>
            <a:r>
              <a:rPr lang="en-US" sz="3200" dirty="0"/>
              <a:t>We’ll adjust the word weights to</a:t>
            </a:r>
          </a:p>
          <a:p>
            <a:pPr lvl="1"/>
            <a:r>
              <a:rPr lang="en-US" sz="2800" dirty="0"/>
              <a:t>make the positive pairs more likely </a:t>
            </a:r>
          </a:p>
          <a:p>
            <a:pPr lvl="1"/>
            <a:r>
              <a:rPr lang="en-US" sz="2800" dirty="0"/>
              <a:t>and the negative pairs less likely, </a:t>
            </a:r>
          </a:p>
          <a:p>
            <a:pPr lvl="1"/>
            <a:r>
              <a:rPr lang="en-US" sz="28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A0574BB-571C-EB78-5DF5-C703C463915B}"/>
                  </a:ext>
                </a:extLst>
              </p14:cNvPr>
              <p14:cNvContentPartPr/>
              <p14:nvPr/>
            </p14:nvContentPartPr>
            <p14:xfrm>
              <a:off x="7406640" y="2103480"/>
              <a:ext cx="1167120" cy="552960"/>
            </p14:xfrm>
          </p:contentPart>
        </mc:Choice>
        <mc:Fallback>
          <p:pic>
            <p:nvPicPr>
              <p:cNvPr id="3" name="Ink 2">
                <a:extLst>
                  <a:ext uri="{FF2B5EF4-FFF2-40B4-BE49-F238E27FC236}">
                    <a16:creationId xmlns:a16="http://schemas.microsoft.com/office/drawing/2014/main" id="{AA0574BB-571C-EB78-5DF5-C703C463915B}"/>
                  </a:ext>
                </a:extLst>
              </p:cNvPr>
              <p:cNvPicPr/>
              <p:nvPr/>
            </p:nvPicPr>
            <p:blipFill>
              <a:blip r:embed="rId5"/>
              <a:stretch>
                <a:fillRect/>
              </a:stretch>
            </p:blipFill>
            <p:spPr>
              <a:xfrm>
                <a:off x="7397280" y="2094120"/>
                <a:ext cx="1185840" cy="571680"/>
              </a:xfrm>
              <a:prstGeom prst="rect">
                <a:avLst/>
              </a:prstGeom>
            </p:spPr>
          </p:pic>
        </mc:Fallback>
      </mc:AlternateContent>
    </p:spTree>
    <p:extLst>
      <p:ext uri="{BB962C8B-B14F-4D97-AF65-F5344CB8AC3E}">
        <p14:creationId xmlns:p14="http://schemas.microsoft.com/office/powerpoint/2010/main" val="3268649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457200" indent="-457200">
                  <a:buFont typeface="Arial" panose="020B0604020202020204" pitchFamily="34" charset="0"/>
                  <a:buChar char="•"/>
                </a:pPr>
                <a:r>
                  <a:rPr lang="en-US" dirty="0"/>
                  <a:t>At each step</a:t>
                </a:r>
              </a:p>
              <a:p>
                <a:pPr marL="986353" lvl="1" indent="-457200">
                  <a:buFont typeface="Arial" panose="020B0604020202020204" pitchFamily="34" charset="0"/>
                  <a:buChar char="•"/>
                </a:pPr>
                <a:r>
                  <a:rPr lang="en-US" dirty="0"/>
                  <a:t>Direction: We move in the reverse direction from the gradient of the loss function</a:t>
                </a:r>
              </a:p>
              <a:p>
                <a:pPr marL="986353" lvl="1" indent="-4572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986353" lvl="1" indent="-4572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667000" y="5257800"/>
            <a:ext cx="5797832" cy="10668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686791"/>
            <a:ext cx="8980557" cy="38608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5" y="1571898"/>
            <a:ext cx="1438835" cy="63948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1212189"/>
            <a:ext cx="6794500" cy="1358900"/>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95400" y="2326209"/>
            <a:ext cx="10289466" cy="2871478"/>
          </a:xfrm>
        </p:spPr>
      </p:pic>
      <p:sp>
        <p:nvSpPr>
          <p:cNvPr id="6" name="TextBox 5">
            <a:extLst>
              <a:ext uri="{FF2B5EF4-FFF2-40B4-BE49-F238E27FC236}">
                <a16:creationId xmlns:a16="http://schemas.microsoft.com/office/drawing/2014/main" id="{9B0F4B20-85B3-9246-9CAA-1FA13C26A04B}"/>
              </a:ext>
            </a:extLst>
          </p:cNvPr>
          <p:cNvSpPr txBox="1"/>
          <p:nvPr/>
        </p:nvSpPr>
        <p:spPr>
          <a:xfrm>
            <a:off x="1045029" y="1698171"/>
            <a:ext cx="10152203" cy="461665"/>
          </a:xfrm>
          <a:prstGeom prst="rect">
            <a:avLst/>
          </a:prstGeom>
          <a:noFill/>
        </p:spPr>
        <p:txBody>
          <a:bodyPr wrap="none" rtlCol="0">
            <a:spAutoFit/>
          </a:bodyPr>
          <a:lstStyle/>
          <a:p>
            <a:r>
              <a:rPr lang="en-US" sz="24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10058400" cy="907196"/>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1097280" y="1752600"/>
            <a:ext cx="10789920" cy="5181600"/>
          </a:xfrm>
        </p:spPr>
        <p:txBody>
          <a:bodyPr>
            <a:noAutofit/>
          </a:bodyPr>
          <a:lstStyle/>
          <a:p>
            <a:r>
              <a:rPr lang="en-US" dirty="0"/>
              <a:t>Start with V random d-dimensional vectors as initial embeddings</a:t>
            </a:r>
          </a:p>
          <a:p>
            <a:r>
              <a:rPr lang="en-US" dirty="0"/>
              <a:t>Train a classifier based on embedding similarity</a:t>
            </a:r>
          </a:p>
          <a:p>
            <a:pPr marL="409575" lvl="1" indent="-173038"/>
            <a:r>
              <a:rPr lang="en-US" dirty="0"/>
              <a:t>Take a corpus and take pairs of words that co-occur as positive examples</a:t>
            </a:r>
          </a:p>
          <a:p>
            <a:pPr marL="409575" lvl="1" indent="-173038"/>
            <a:r>
              <a:rPr lang="en-US" dirty="0"/>
              <a:t>Take pairs of words that don't co-occur as negative examples</a:t>
            </a:r>
          </a:p>
          <a:p>
            <a:pPr marL="409575" lvl="1" indent="-173038"/>
            <a:r>
              <a:rPr lang="en-US" dirty="0"/>
              <a:t>Train the classifier to distinguish these by slowly adjusting all the </a:t>
            </a:r>
            <a:r>
              <a:rPr lang="en-US" dirty="0" err="1"/>
              <a:t>embeddings</a:t>
            </a:r>
            <a:r>
              <a:rPr lang="en-US" dirty="0"/>
              <a:t> to improve the classifier performance</a:t>
            </a:r>
          </a:p>
          <a:p>
            <a:pPr marL="409575" lvl="1" indent="-173038"/>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30798206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404737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603"/>
            <a:ext cx="11506200" cy="907196"/>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838200" y="1447800"/>
            <a:ext cx="11506200" cy="510540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529153" lvl="1" indent="0"/>
            <a:r>
              <a:rPr lang="en-US" sz="3600" i="1" dirty="0"/>
              <a:t>Hogwarts</a:t>
            </a:r>
            <a:r>
              <a:rPr lang="en-US" sz="3600" dirty="0"/>
              <a:t> nearest neighbors are other fictional schools</a:t>
            </a:r>
          </a:p>
          <a:p>
            <a:pPr marL="677316" lvl="2" indent="0"/>
            <a:r>
              <a:rPr lang="en-US" sz="3600" i="1" dirty="0"/>
              <a:t>Sunnydale, </a:t>
            </a:r>
            <a:r>
              <a:rPr lang="en-US" sz="3600" i="1" dirty="0" err="1"/>
              <a:t>Evernight</a:t>
            </a:r>
            <a:r>
              <a:rPr lang="en-US" sz="3600" i="1" dirty="0"/>
              <a:t>, </a:t>
            </a:r>
            <a:r>
              <a:rPr lang="en-US" sz="3600" i="1" dirty="0" err="1"/>
              <a:t>Blandings</a:t>
            </a:r>
            <a:endParaRPr lang="en-US" sz="3600" i="1" dirty="0"/>
          </a:p>
          <a:p>
            <a:pPr marL="0" indent="0"/>
            <a:r>
              <a:rPr lang="en-US" b="1" dirty="0"/>
              <a:t>Large windows </a:t>
            </a:r>
            <a:r>
              <a:rPr lang="en-US" dirty="0"/>
              <a:t>(C= +/- 5)</a:t>
            </a:r>
            <a:r>
              <a:rPr lang="en-US" b="1" dirty="0"/>
              <a:t> </a:t>
            </a:r>
            <a:r>
              <a:rPr lang="en-US" dirty="0"/>
              <a:t>:  nearest words are related words in same semantic field</a:t>
            </a:r>
          </a:p>
          <a:p>
            <a:pPr marL="529153" lvl="1" indent="0"/>
            <a:r>
              <a:rPr lang="en-US" sz="3600" i="1" dirty="0"/>
              <a:t>Hogwarts</a:t>
            </a:r>
            <a:r>
              <a:rPr lang="en-US" sz="3600" dirty="0"/>
              <a:t> nearest neighbors are Harry Potter world:</a:t>
            </a:r>
          </a:p>
          <a:p>
            <a:pPr marL="677316" lvl="2" indent="0"/>
            <a:r>
              <a:rPr lang="en-US" sz="36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581400"/>
            <a:ext cx="5590761" cy="317500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1097280" y="1295400"/>
            <a:ext cx="10942320" cy="4572000"/>
          </a:xfrm>
        </p:spPr>
        <p:txBody>
          <a:bodyPr>
            <a:normAutofit/>
          </a:bodyPr>
          <a:lstStyle/>
          <a:p>
            <a:r>
              <a:rPr lang="en-US" dirty="0"/>
              <a:t>The classic parallelogram model of analogical reasoning </a:t>
            </a:r>
            <a:r>
              <a:rPr lang="en-US" sz="3200" dirty="0"/>
              <a:t>(</a:t>
            </a:r>
            <a:r>
              <a:rPr lang="en-US" sz="3200" dirty="0" err="1"/>
              <a:t>Rumelhart</a:t>
            </a:r>
            <a:r>
              <a:rPr lang="en-US" sz="3200"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33528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9812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51054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74676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Called an "embedding" because it's embedded into a space </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2D5E1C0-BCF5-1429-16F2-FFBB95985A18}"/>
                  </a:ext>
                </a:extLst>
              </p14:cNvPr>
              <p14:cNvContentPartPr/>
              <p14:nvPr/>
            </p14:nvContentPartPr>
            <p14:xfrm>
              <a:off x="1402560" y="1299960"/>
              <a:ext cx="9699840" cy="1469160"/>
            </p14:xfrm>
          </p:contentPart>
        </mc:Choice>
        <mc:Fallback>
          <p:pic>
            <p:nvPicPr>
              <p:cNvPr id="4" name="Ink 3">
                <a:extLst>
                  <a:ext uri="{FF2B5EF4-FFF2-40B4-BE49-F238E27FC236}">
                    <a16:creationId xmlns:a16="http://schemas.microsoft.com/office/drawing/2014/main" id="{02D5E1C0-BCF5-1429-16F2-FFBB95985A18}"/>
                  </a:ext>
                </a:extLst>
              </p:cNvPr>
              <p:cNvPicPr/>
              <p:nvPr/>
            </p:nvPicPr>
            <p:blipFill>
              <a:blip r:embed="rId3"/>
              <a:stretch>
                <a:fillRect/>
              </a:stretch>
            </p:blipFill>
            <p:spPr>
              <a:xfrm>
                <a:off x="1393200" y="1290600"/>
                <a:ext cx="9718560" cy="1487880"/>
              </a:xfrm>
              <a:prstGeom prst="rect">
                <a:avLst/>
              </a:prstGeom>
            </p:spPr>
          </p:pic>
        </mc:Fallback>
      </mc:AlternateContent>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1097281" y="1600200"/>
            <a:ext cx="10637519" cy="4572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r>
              <a:rPr lang="en-US" dirty="0"/>
              <a:t>For a problem </a:t>
            </a:r>
            <a:r>
              <a:rPr lang="en-US" dirty="0" err="1"/>
              <a:t>a:a</a:t>
            </a:r>
            <a:r>
              <a:rPr lang="en-US" dirty="0"/>
              <a:t>*::</a:t>
            </a:r>
            <a:r>
              <a:rPr lang="en-US" dirty="0" err="1"/>
              <a:t>b:b</a:t>
            </a:r>
            <a:r>
              <a:rPr lang="en-US" dirty="0"/>
              <a:t>*, the parallelogram method is:</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9812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32766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46482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80010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3352800" y="40386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981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5029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8077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4B8606-E097-1E40-8540-1D10F863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534359"/>
            <a:ext cx="6928427" cy="942643"/>
          </a:xfrm>
          <a:prstGeom prst="rect">
            <a:avLst/>
          </a:prstGeom>
        </p:spPr>
      </p:pic>
    </p:spTree>
    <p:extLst>
      <p:ext uri="{BB962C8B-B14F-4D97-AF65-F5344CB8AC3E}">
        <p14:creationId xmlns:p14="http://schemas.microsoft.com/office/powerpoint/2010/main" val="3149864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70" y="122453"/>
            <a:ext cx="8691030" cy="6735548"/>
          </a:xfrm>
        </p:spPr>
      </p:pic>
      <p:sp>
        <p:nvSpPr>
          <p:cNvPr id="3" name="TextBox 2">
            <a:extLst>
              <a:ext uri="{FF2B5EF4-FFF2-40B4-BE49-F238E27FC236}">
                <a16:creationId xmlns:a16="http://schemas.microsoft.com/office/drawing/2014/main" id="{DCFE9A66-E187-374C-8854-E42D40FCD026}"/>
              </a:ext>
            </a:extLst>
          </p:cNvPr>
          <p:cNvSpPr txBox="1"/>
          <p:nvPr/>
        </p:nvSpPr>
        <p:spPr>
          <a:xfrm>
            <a:off x="1676401" y="246390"/>
            <a:ext cx="5495479" cy="523220"/>
          </a:xfrm>
          <a:prstGeom prst="rect">
            <a:avLst/>
          </a:prstGeom>
          <a:noFill/>
        </p:spPr>
        <p:txBody>
          <a:bodyPr wrap="none" rtlCol="0">
            <a:spAutoFit/>
          </a:bodyPr>
          <a:lstStyle/>
          <a:p>
            <a:r>
              <a:rPr lang="en-US" sz="2800" dirty="0"/>
              <a:t>Structure in </a:t>
            </a:r>
            <a:r>
              <a:rPr lang="en-US" sz="2800" dirty="0" err="1"/>
              <a:t>GloVE</a:t>
            </a:r>
            <a:r>
              <a:rPr lang="en-US" sz="28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457200" y="1999819"/>
            <a:ext cx="11626184" cy="4013392"/>
          </a:xfrm>
          <a:prstGeom prst="rect">
            <a:avLst/>
          </a:prstGeom>
          <a:ln w="12700">
            <a:miter lim="400000"/>
          </a:ln>
        </p:spPr>
      </p:pic>
      <p:sp>
        <p:nvSpPr>
          <p:cNvPr id="5" name="TextBox 4"/>
          <p:cNvSpPr txBox="1"/>
          <p:nvPr/>
        </p:nvSpPr>
        <p:spPr>
          <a:xfrm>
            <a:off x="692529" y="1209802"/>
            <a:ext cx="12983101" cy="523220"/>
          </a:xfrm>
          <a:prstGeom prst="rect">
            <a:avLst/>
          </a:prstGeom>
          <a:noFill/>
        </p:spPr>
        <p:txBody>
          <a:bodyPr wrap="square" rtlCol="0">
            <a:spAutoFit/>
          </a:bodyPr>
          <a:lstStyle/>
          <a:p>
            <a:r>
              <a:rPr lang="en-US" sz="2800" dirty="0"/>
              <a:t>Train embeddings on different decades of historical text to see meanings shift</a:t>
            </a:r>
          </a:p>
        </p:txBody>
      </p:sp>
      <p:sp>
        <p:nvSpPr>
          <p:cNvPr id="6" name="Shape 168"/>
          <p:cNvSpPr/>
          <p:nvPr/>
        </p:nvSpPr>
        <p:spPr>
          <a:xfrm>
            <a:off x="3352800" y="1850648"/>
            <a:ext cx="4700710"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2044778" y="304801"/>
            <a:ext cx="8066207" cy="61280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457200" y="-72993"/>
            <a:ext cx="11353800" cy="99060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892377" y="6211669"/>
            <a:ext cx="9918623" cy="646331"/>
          </a:xfrm>
          <a:prstGeom prst="rect">
            <a:avLst/>
          </a:prstGeom>
        </p:spPr>
        <p:txBody>
          <a:bodyPr wrap="square">
            <a:spAutoFit/>
          </a:bodyPr>
          <a:lstStyle/>
          <a:p>
            <a:r>
              <a:rPr lang="en-US" dirty="0"/>
              <a:t>William L. Hamilton, Jure </a:t>
            </a:r>
            <a:r>
              <a:rPr lang="en-US" dirty="0" err="1"/>
              <a:t>Leskovec</a:t>
            </a:r>
            <a:r>
              <a:rPr lang="en-US"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5"/>
            <a:ext cx="8976360" cy="703996"/>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1066800" y="2209800"/>
            <a:ext cx="9296400" cy="4023360"/>
          </a:xfrm>
        </p:spPr>
        <p:txBody>
          <a:bodyPr>
            <a:normAutofit/>
          </a:bodyPr>
          <a:lstStyle/>
          <a:p>
            <a:r>
              <a:rPr lang="en-US" sz="3200" dirty="0"/>
              <a:t>Ask </a:t>
            </a:r>
            <a:r>
              <a:rPr lang="en-US" dirty="0"/>
              <a:t>“Paris : France :: Tokyo : x” </a:t>
            </a:r>
          </a:p>
          <a:p>
            <a:pPr lvl="1"/>
            <a:r>
              <a:rPr lang="en-US" sz="2800" dirty="0"/>
              <a:t>x = Japan</a:t>
            </a:r>
          </a:p>
          <a:p>
            <a:r>
              <a:rPr lang="en-US" sz="3200" dirty="0"/>
              <a:t>Ask </a:t>
            </a:r>
            <a:r>
              <a:rPr lang="en-US"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286000" y="1205925"/>
            <a:ext cx="9144000" cy="584775"/>
          </a:xfrm>
          <a:prstGeom prst="rect">
            <a:avLst/>
          </a:prstGeom>
          <a:noFill/>
        </p:spPr>
        <p:txBody>
          <a:bodyPr wrap="square" rtlCol="0">
            <a:spAutoFit/>
          </a:bodyPr>
          <a:lstStyle/>
          <a:p>
            <a:r>
              <a:rPr lang="en-US" sz="1600" dirty="0" err="1"/>
              <a:t>Bolukbasi</a:t>
            </a:r>
            <a:r>
              <a:rPr lang="en-US" sz="1600" dirty="0"/>
              <a:t>, </a:t>
            </a:r>
            <a:r>
              <a:rPr lang="en-US" sz="1600" dirty="0" err="1"/>
              <a:t>Tolga</a:t>
            </a:r>
            <a:r>
              <a:rPr lang="en-US" sz="1600" dirty="0"/>
              <a:t>, Kai-Wei Chang, James Y. Zou, </a:t>
            </a:r>
            <a:r>
              <a:rPr lang="en-US" sz="1600" dirty="0" err="1"/>
              <a:t>Venkatesh</a:t>
            </a:r>
            <a:r>
              <a:rPr lang="en-US" sz="1600" dirty="0"/>
              <a:t> </a:t>
            </a:r>
            <a:r>
              <a:rPr lang="en-US" sz="1600" dirty="0" err="1"/>
              <a:t>Saligrama</a:t>
            </a:r>
            <a:r>
              <a:rPr lang="en-US" sz="1600" dirty="0"/>
              <a:t>, and Adam T. </a:t>
            </a:r>
            <a:r>
              <a:rPr lang="en-US" sz="1600" dirty="0" err="1"/>
              <a:t>Kalai</a:t>
            </a:r>
            <a:r>
              <a:rPr lang="en-US" sz="1600" dirty="0"/>
              <a:t>. "Man is to computer programmer as woman is to homemaker? debiasing word embeddings." In </a:t>
            </a:r>
            <a:r>
              <a:rPr lang="en-US" sz="1600" i="1" dirty="0" err="1"/>
              <a:t>NeurIPS</a:t>
            </a:r>
            <a:r>
              <a:rPr lang="en-US" sz="16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762000" y="5646003"/>
            <a:ext cx="10668000" cy="954107"/>
          </a:xfrm>
          <a:prstGeom prst="rect">
            <a:avLst/>
          </a:prstGeom>
          <a:noFill/>
        </p:spPr>
        <p:txBody>
          <a:bodyPr wrap="square" rtlCol="0">
            <a:spAutoFit/>
          </a:bodyPr>
          <a:lstStyle/>
          <a:p>
            <a:r>
              <a:rPr lang="en-US" sz="28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B07B85B-233C-ED34-7161-7647CE233D17}"/>
                  </a:ext>
                </a:extLst>
              </p14:cNvPr>
              <p14:cNvContentPartPr/>
              <p14:nvPr/>
            </p14:nvContentPartPr>
            <p14:xfrm>
              <a:off x="2472480" y="2804760"/>
              <a:ext cx="8214840" cy="3035160"/>
            </p14:xfrm>
          </p:contentPart>
        </mc:Choice>
        <mc:Fallback>
          <p:pic>
            <p:nvPicPr>
              <p:cNvPr id="4" name="Ink 3">
                <a:extLst>
                  <a:ext uri="{FF2B5EF4-FFF2-40B4-BE49-F238E27FC236}">
                    <a16:creationId xmlns:a16="http://schemas.microsoft.com/office/drawing/2014/main" id="{EB07B85B-233C-ED34-7161-7647CE233D17}"/>
                  </a:ext>
                </a:extLst>
              </p:cNvPr>
              <p:cNvPicPr/>
              <p:nvPr/>
            </p:nvPicPr>
            <p:blipFill>
              <a:blip r:embed="rId3"/>
              <a:stretch>
                <a:fillRect/>
              </a:stretch>
            </p:blipFill>
            <p:spPr>
              <a:xfrm>
                <a:off x="2463120" y="2795400"/>
                <a:ext cx="8233560" cy="3053880"/>
              </a:xfrm>
              <a:prstGeom prst="rect">
                <a:avLst/>
              </a:prstGeom>
            </p:spPr>
          </p:pic>
        </mc:Fallback>
      </mc:AlternateContent>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BD1953A-F973-8399-0AFA-F59E8089846F}"/>
                  </a:ext>
                </a:extLst>
              </p14:cNvPr>
              <p14:cNvContentPartPr/>
              <p14:nvPr/>
            </p14:nvContentPartPr>
            <p14:xfrm>
              <a:off x="856080" y="1276560"/>
              <a:ext cx="11065320" cy="4210200"/>
            </p14:xfrm>
          </p:contentPart>
        </mc:Choice>
        <mc:Fallback>
          <p:pic>
            <p:nvPicPr>
              <p:cNvPr id="4" name="Ink 3">
                <a:extLst>
                  <a:ext uri="{FF2B5EF4-FFF2-40B4-BE49-F238E27FC236}">
                    <a16:creationId xmlns:a16="http://schemas.microsoft.com/office/drawing/2014/main" id="{7BD1953A-F973-8399-0AFA-F59E8089846F}"/>
                  </a:ext>
                </a:extLst>
              </p:cNvPr>
              <p:cNvPicPr/>
              <p:nvPr/>
            </p:nvPicPr>
            <p:blipFill>
              <a:blip r:embed="rId3"/>
              <a:stretch>
                <a:fillRect/>
              </a:stretch>
            </p:blipFill>
            <p:spPr>
              <a:xfrm>
                <a:off x="846720" y="1267200"/>
                <a:ext cx="11084040" cy="4228920"/>
              </a:xfrm>
              <a:prstGeom prst="rect">
                <a:avLst/>
              </a:prstGeom>
            </p:spPr>
          </p:pic>
        </mc:Fallback>
      </mc:AlternateContent>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2464948"/>
      </p:ext>
    </p:extLst>
  </p:cSld>
  <p:clrMapOvr>
    <a:masterClrMapping/>
  </p:clrMapOvr>
  <p:transition/>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41176</TotalTime>
  <Words>7667</Words>
  <Application>Microsoft Office PowerPoint</Application>
  <PresentationFormat>Widescreen</PresentationFormat>
  <Paragraphs>480</Paragraphs>
  <Slides>64</Slides>
  <Notes>56</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1_Retrospect</vt:lpstr>
      <vt:lpstr>Vector Semantics &amp; Embeddings</vt:lpstr>
      <vt:lpstr>Ludwig Wittgenstein</vt:lpstr>
      <vt:lpstr>Let's define words by their usages</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Presentation</vt:lpstr>
      <vt:lpstr>Vector Semantics &amp; Embeddings</vt:lpstr>
      <vt:lpstr>Computing word similarity: Dot product and cosine</vt:lpstr>
      <vt:lpstr>Problem with raw dot-product</vt:lpstr>
      <vt:lpstr>Alternative: cosine for computing word similarity</vt:lpstr>
      <vt:lpstr>Cosine as a similarity metric</vt:lpstr>
      <vt:lpstr>Visualizing cosines </vt:lpstr>
      <vt:lpstr>Vector Semantics &amp; Embeddings</vt:lpstr>
      <vt:lpstr>But raw frequency is a bad representation</vt:lpstr>
      <vt:lpstr>Two common solutions for word weighting</vt:lpstr>
      <vt:lpstr>Term frequency (tf) in the tf-idf algorithm</vt:lpstr>
      <vt:lpstr>Document frequency (df)</vt:lpstr>
      <vt:lpstr>Inverse document frequency (idf)</vt:lpstr>
      <vt:lpstr>What is a document?</vt:lpstr>
      <vt:lpstr>Final tf-idf weighted value for a word</vt:lpstr>
      <vt:lpstr>Vector Semantics &amp; Embeddings</vt:lpstr>
      <vt:lpstr>Sparse versus dense vectors</vt:lpstr>
      <vt:lpstr>Sparse versus dense vectors</vt:lpstr>
      <vt:lpstr>Common methods for getting short dense vectors</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Vector Semantics &amp; Embeddings</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Vector Semantics &amp; Embeddings</vt:lpstr>
      <vt:lpstr>The kinds of neighbors depend on window size</vt:lpstr>
      <vt:lpstr>Analogical relations</vt:lpstr>
      <vt:lpstr>Analogical relations via parallelogram</vt:lpstr>
      <vt:lpstr>PowerPoint Presentation</vt:lpstr>
      <vt:lpstr>Caveats with the parallelogram method</vt:lpstr>
      <vt:lpstr>Embeddings as a window onto historical semantics</vt:lpstr>
      <vt:lpstr>Embeddings reflect cultural bias!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Davide Posillipo</cp:lastModifiedBy>
  <cp:revision>1858</cp:revision>
  <cp:lastPrinted>2019-02-07T01:34:53Z</cp:lastPrinted>
  <dcterms:created xsi:type="dcterms:W3CDTF">2009-06-12T17:14:38Z</dcterms:created>
  <dcterms:modified xsi:type="dcterms:W3CDTF">2025-04-10T15:10:58Z</dcterms:modified>
</cp:coreProperties>
</file>